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21" r:id="rId1"/>
  </p:sldMasterIdLst>
  <p:notesMasterIdLst>
    <p:notesMasterId r:id="rId28"/>
  </p:notesMasterIdLst>
  <p:sldIdLst>
    <p:sldId id="256" r:id="rId2"/>
    <p:sldId id="257" r:id="rId3"/>
    <p:sldId id="279" r:id="rId4"/>
    <p:sldId id="258" r:id="rId5"/>
    <p:sldId id="259" r:id="rId6"/>
    <p:sldId id="277" r:id="rId7"/>
    <p:sldId id="260" r:id="rId8"/>
    <p:sldId id="291" r:id="rId9"/>
    <p:sldId id="261" r:id="rId10"/>
    <p:sldId id="262" r:id="rId11"/>
    <p:sldId id="267" r:id="rId12"/>
    <p:sldId id="268" r:id="rId13"/>
    <p:sldId id="298" r:id="rId14"/>
    <p:sldId id="301" r:id="rId15"/>
    <p:sldId id="302" r:id="rId16"/>
    <p:sldId id="295" r:id="rId17"/>
    <p:sldId id="294" r:id="rId18"/>
    <p:sldId id="297" r:id="rId19"/>
    <p:sldId id="270" r:id="rId20"/>
    <p:sldId id="271" r:id="rId21"/>
    <p:sldId id="272" r:id="rId22"/>
    <p:sldId id="303" r:id="rId23"/>
    <p:sldId id="275" r:id="rId24"/>
    <p:sldId id="280" r:id="rId25"/>
    <p:sldId id="290" r:id="rId26"/>
    <p:sldId id="27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2DB"/>
    <a:srgbClr val="825BD7"/>
    <a:srgbClr val="8E59D5"/>
    <a:srgbClr val="EFEAF7"/>
    <a:srgbClr val="7A5C7A"/>
    <a:srgbClr val="EEE8EE"/>
    <a:srgbClr val="DCCD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5574" autoAdjust="0"/>
  </p:normalViewPr>
  <p:slideViewPr>
    <p:cSldViewPr snapToGrid="0" snapToObjects="1">
      <p:cViewPr>
        <p:scale>
          <a:sx n="96" d="100"/>
          <a:sy n="96" d="100"/>
        </p:scale>
        <p:origin x="272"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F2604-E8A0-42C3-B40B-566711B2D45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93C328B-B1D0-4247-97C6-42F9D3CBB1DA}">
      <dgm:prSet/>
      <dgm:spPr/>
      <dgm:t>
        <a:bodyPr/>
        <a:lstStyle/>
        <a:p>
          <a:r>
            <a:rPr lang="en-US" dirty="0"/>
            <a:t>ACGME Initial Accreditation – 2013</a:t>
          </a:r>
        </a:p>
      </dgm:t>
    </dgm:pt>
    <dgm:pt modelId="{7785014D-CC8A-4161-B28F-567C5C3E924D}" type="parTrans" cxnId="{E546CC06-BACE-410F-BBC8-D65F7F721D08}">
      <dgm:prSet/>
      <dgm:spPr/>
      <dgm:t>
        <a:bodyPr/>
        <a:lstStyle/>
        <a:p>
          <a:endParaRPr lang="en-US"/>
        </a:p>
      </dgm:t>
    </dgm:pt>
    <dgm:pt modelId="{ACC25AEF-8CCA-47CB-B55A-9914CEE783E5}" type="sibTrans" cxnId="{E546CC06-BACE-410F-BBC8-D65F7F721D08}">
      <dgm:prSet/>
      <dgm:spPr/>
      <dgm:t>
        <a:bodyPr/>
        <a:lstStyle/>
        <a:p>
          <a:endParaRPr lang="en-US"/>
        </a:p>
      </dgm:t>
    </dgm:pt>
    <dgm:pt modelId="{AA9D5FD3-627C-4766-ABF0-DB83A8EA6BE4}">
      <dgm:prSet/>
      <dgm:spPr/>
      <dgm:t>
        <a:bodyPr/>
        <a:lstStyle/>
        <a:p>
          <a:r>
            <a:rPr lang="en-US"/>
            <a:t>1 Fellow per 2-year Cycle</a:t>
          </a:r>
        </a:p>
      </dgm:t>
    </dgm:pt>
    <dgm:pt modelId="{30F0EA9B-B11A-4121-A8CF-BA8864BFA62D}" type="parTrans" cxnId="{796E1EDE-077A-401B-9B38-2E330279F3FB}">
      <dgm:prSet/>
      <dgm:spPr/>
      <dgm:t>
        <a:bodyPr/>
        <a:lstStyle/>
        <a:p>
          <a:endParaRPr lang="en-US"/>
        </a:p>
      </dgm:t>
    </dgm:pt>
    <dgm:pt modelId="{7D1F7EC4-63A3-4E52-9D8B-621D999764B8}" type="sibTrans" cxnId="{796E1EDE-077A-401B-9B38-2E330279F3FB}">
      <dgm:prSet/>
      <dgm:spPr/>
      <dgm:t>
        <a:bodyPr/>
        <a:lstStyle/>
        <a:p>
          <a:endParaRPr lang="en-US"/>
        </a:p>
      </dgm:t>
    </dgm:pt>
    <dgm:pt modelId="{B9461821-A0D7-4BE3-932D-EED0416C6DA2}">
      <dgm:prSet/>
      <dgm:spPr/>
      <dgm:t>
        <a:bodyPr/>
        <a:lstStyle/>
        <a:p>
          <a:r>
            <a:rPr lang="en-US"/>
            <a:t>Fellowship Graduates</a:t>
          </a:r>
        </a:p>
      </dgm:t>
    </dgm:pt>
    <dgm:pt modelId="{9D532FE6-BE58-431B-93EB-803DFFC934EE}" type="parTrans" cxnId="{0AA8A43C-BB70-4D47-84F5-499CD2400E52}">
      <dgm:prSet/>
      <dgm:spPr/>
      <dgm:t>
        <a:bodyPr/>
        <a:lstStyle/>
        <a:p>
          <a:endParaRPr lang="en-US"/>
        </a:p>
      </dgm:t>
    </dgm:pt>
    <dgm:pt modelId="{08DC38CA-34D9-4776-9D49-284EBA485F48}" type="sibTrans" cxnId="{0AA8A43C-BB70-4D47-84F5-499CD2400E52}">
      <dgm:prSet/>
      <dgm:spPr/>
      <dgm:t>
        <a:bodyPr/>
        <a:lstStyle/>
        <a:p>
          <a:endParaRPr lang="en-US"/>
        </a:p>
      </dgm:t>
    </dgm:pt>
    <dgm:pt modelId="{F8979034-4B0F-4B03-8BBB-E5E179BE168F}">
      <dgm:prSet>
        <dgm:style>
          <a:lnRef idx="2">
            <a:schemeClr val="accent5"/>
          </a:lnRef>
          <a:fillRef idx="1">
            <a:schemeClr val="lt1"/>
          </a:fillRef>
          <a:effectRef idx="0">
            <a:schemeClr val="accent5"/>
          </a:effectRef>
          <a:fontRef idx="minor">
            <a:schemeClr val="dk1"/>
          </a:fontRef>
        </dgm:style>
      </dgm:prSet>
      <dgm:spPr>
        <a:ln>
          <a:solidFill>
            <a:srgbClr val="5982DB"/>
          </a:solidFill>
        </a:ln>
      </dgm:spPr>
      <dgm:t>
        <a:bodyPr/>
        <a:lstStyle/>
        <a:p>
          <a:pPr>
            <a:buClr>
              <a:schemeClr val="accent6"/>
            </a:buClr>
            <a:buSzPct val="107000"/>
          </a:pPr>
          <a:r>
            <a:rPr lang="en-US" dirty="0"/>
            <a:t>Isaac </a:t>
          </a:r>
          <a:r>
            <a:rPr lang="en-US" dirty="0" err="1"/>
            <a:t>Erbele</a:t>
          </a:r>
          <a:r>
            <a:rPr lang="en-US" dirty="0"/>
            <a:t>, MD – 2018-2020; Maj, US Army, currently practicing at San Antonio Military Medical Center </a:t>
          </a:r>
        </a:p>
      </dgm:t>
    </dgm:pt>
    <dgm:pt modelId="{D97E9614-624A-45DD-9C89-301B4814978B}" type="parTrans" cxnId="{5EB2A237-B9F4-4D49-B41D-17C7C90A6017}">
      <dgm:prSet/>
      <dgm:spPr/>
      <dgm:t>
        <a:bodyPr/>
        <a:lstStyle/>
        <a:p>
          <a:endParaRPr lang="en-US"/>
        </a:p>
      </dgm:t>
    </dgm:pt>
    <dgm:pt modelId="{03A7E8BD-F1A6-42A2-8244-DFF7499EFF15}" type="sibTrans" cxnId="{5EB2A237-B9F4-4D49-B41D-17C7C90A6017}">
      <dgm:prSet/>
      <dgm:spPr/>
      <dgm:t>
        <a:bodyPr/>
        <a:lstStyle/>
        <a:p>
          <a:endParaRPr lang="en-US"/>
        </a:p>
      </dgm:t>
    </dgm:pt>
    <dgm:pt modelId="{C8035BB3-0B95-4C2C-9C52-7FF275B5EEF1}">
      <dgm:prSet>
        <dgm:style>
          <a:lnRef idx="2">
            <a:schemeClr val="accent5"/>
          </a:lnRef>
          <a:fillRef idx="1">
            <a:schemeClr val="lt1"/>
          </a:fillRef>
          <a:effectRef idx="0">
            <a:schemeClr val="accent5"/>
          </a:effectRef>
          <a:fontRef idx="minor">
            <a:schemeClr val="dk1"/>
          </a:fontRef>
        </dgm:style>
      </dgm:prSet>
      <dgm:spPr>
        <a:ln>
          <a:solidFill>
            <a:srgbClr val="5982DB"/>
          </a:solidFill>
        </a:ln>
      </dgm:spPr>
      <dgm:t>
        <a:bodyPr/>
        <a:lstStyle/>
        <a:p>
          <a:pPr>
            <a:buClr>
              <a:schemeClr val="accent6"/>
            </a:buClr>
            <a:buSzPct val="107000"/>
          </a:pPr>
          <a:r>
            <a:rPr lang="en-US" dirty="0"/>
            <a:t>Gauri </a:t>
          </a:r>
          <a:r>
            <a:rPr lang="en-US" dirty="0" err="1"/>
            <a:t>Mankekar</a:t>
          </a:r>
          <a:r>
            <a:rPr lang="en-US" dirty="0"/>
            <a:t>, MD, PhD – Neurotology/Skull Base Fellowship 2017-2019; faculty at LSUHSC-Shreveport (non-ACGME)</a:t>
          </a:r>
        </a:p>
      </dgm:t>
    </dgm:pt>
    <dgm:pt modelId="{238EE31D-DDF9-492C-8EF7-E7DF54A8CFE6}" type="parTrans" cxnId="{BF1B41CB-938D-48D7-8AAB-5E86A029761C}">
      <dgm:prSet/>
      <dgm:spPr/>
      <dgm:t>
        <a:bodyPr/>
        <a:lstStyle/>
        <a:p>
          <a:endParaRPr lang="en-US"/>
        </a:p>
      </dgm:t>
    </dgm:pt>
    <dgm:pt modelId="{D7EFFF31-5D0C-4395-890F-5B5D2603B617}" type="sibTrans" cxnId="{BF1B41CB-938D-48D7-8AAB-5E86A029761C}">
      <dgm:prSet/>
      <dgm:spPr/>
      <dgm:t>
        <a:bodyPr/>
        <a:lstStyle/>
        <a:p>
          <a:endParaRPr lang="en-US"/>
        </a:p>
      </dgm:t>
    </dgm:pt>
    <dgm:pt modelId="{4CDAD787-A67F-4A73-B730-48EFF3B37A80}">
      <dgm:prSet>
        <dgm:style>
          <a:lnRef idx="2">
            <a:schemeClr val="accent5"/>
          </a:lnRef>
          <a:fillRef idx="1">
            <a:schemeClr val="lt1"/>
          </a:fillRef>
          <a:effectRef idx="0">
            <a:schemeClr val="accent5"/>
          </a:effectRef>
          <a:fontRef idx="minor">
            <a:schemeClr val="dk1"/>
          </a:fontRef>
        </dgm:style>
      </dgm:prSet>
      <dgm:spPr>
        <a:ln>
          <a:solidFill>
            <a:srgbClr val="5982DB"/>
          </a:solidFill>
        </a:ln>
      </dgm:spPr>
      <dgm:t>
        <a:bodyPr/>
        <a:lstStyle/>
        <a:p>
          <a:pPr>
            <a:buClr>
              <a:schemeClr val="accent6"/>
            </a:buClr>
            <a:buSzPct val="107000"/>
          </a:pPr>
          <a:r>
            <a:rPr lang="en-US" dirty="0"/>
            <a:t>Joshua Sappington, MD – 2015-2017; faculty member at St. Louis University</a:t>
          </a:r>
        </a:p>
      </dgm:t>
    </dgm:pt>
    <dgm:pt modelId="{1611C379-58FE-428D-ABED-A50985A6C59A}" type="parTrans" cxnId="{62095CF8-7FEA-40F9-9EE5-0E41E84372A9}">
      <dgm:prSet/>
      <dgm:spPr/>
      <dgm:t>
        <a:bodyPr/>
        <a:lstStyle/>
        <a:p>
          <a:endParaRPr lang="en-US"/>
        </a:p>
      </dgm:t>
    </dgm:pt>
    <dgm:pt modelId="{22E77402-26CE-48BE-A778-7097DB41C01A}" type="sibTrans" cxnId="{62095CF8-7FEA-40F9-9EE5-0E41E84372A9}">
      <dgm:prSet/>
      <dgm:spPr/>
      <dgm:t>
        <a:bodyPr/>
        <a:lstStyle/>
        <a:p>
          <a:endParaRPr lang="en-US"/>
        </a:p>
      </dgm:t>
    </dgm:pt>
    <dgm:pt modelId="{A32FDA40-BF08-4621-9F8F-F390701571C4}">
      <dgm:prSet>
        <dgm:style>
          <a:lnRef idx="2">
            <a:schemeClr val="accent5"/>
          </a:lnRef>
          <a:fillRef idx="1">
            <a:schemeClr val="lt1"/>
          </a:fillRef>
          <a:effectRef idx="0">
            <a:schemeClr val="accent5"/>
          </a:effectRef>
          <a:fontRef idx="minor">
            <a:schemeClr val="dk1"/>
          </a:fontRef>
        </dgm:style>
      </dgm:prSet>
      <dgm:spPr>
        <a:ln>
          <a:solidFill>
            <a:srgbClr val="5982DB"/>
          </a:solidFill>
        </a:ln>
      </dgm:spPr>
      <dgm:t>
        <a:bodyPr/>
        <a:lstStyle/>
        <a:p>
          <a:pPr>
            <a:buClr>
              <a:schemeClr val="accent6"/>
            </a:buClr>
            <a:buSzPct val="107000"/>
          </a:pPr>
          <a:r>
            <a:rPr lang="en-US" dirty="0"/>
            <a:t>Sam Spear, MD – 2013-2015; Lt Col, USAF, currently practicing at San Antonio Military Medical Center</a:t>
          </a:r>
        </a:p>
      </dgm:t>
    </dgm:pt>
    <dgm:pt modelId="{73CC734F-DF7D-4270-9261-9F39A59DAAFE}" type="parTrans" cxnId="{818300B4-EBAA-41C2-B79A-73EAFC9E0055}">
      <dgm:prSet/>
      <dgm:spPr/>
      <dgm:t>
        <a:bodyPr/>
        <a:lstStyle/>
        <a:p>
          <a:endParaRPr lang="en-US"/>
        </a:p>
      </dgm:t>
    </dgm:pt>
    <dgm:pt modelId="{F0A9BB1E-50B5-4D33-BEE4-A37FE4112748}" type="sibTrans" cxnId="{818300B4-EBAA-41C2-B79A-73EAFC9E0055}">
      <dgm:prSet/>
      <dgm:spPr/>
      <dgm:t>
        <a:bodyPr/>
        <a:lstStyle/>
        <a:p>
          <a:endParaRPr lang="en-US"/>
        </a:p>
      </dgm:t>
    </dgm:pt>
    <dgm:pt modelId="{6035B29A-5479-4F45-B318-D01000A4A29F}">
      <dgm:prSet>
        <dgm:style>
          <a:lnRef idx="2">
            <a:schemeClr val="accent5"/>
          </a:lnRef>
          <a:fillRef idx="1">
            <a:schemeClr val="lt1"/>
          </a:fillRef>
          <a:effectRef idx="0">
            <a:schemeClr val="accent5"/>
          </a:effectRef>
          <a:fontRef idx="minor">
            <a:schemeClr val="dk1"/>
          </a:fontRef>
        </dgm:style>
      </dgm:prSet>
      <dgm:spPr>
        <a:ln>
          <a:solidFill>
            <a:srgbClr val="5982DB"/>
          </a:solidFill>
        </a:ln>
      </dgm:spPr>
      <dgm:t>
        <a:bodyPr/>
        <a:lstStyle/>
        <a:p>
          <a:pPr>
            <a:buClr>
              <a:schemeClr val="accent6"/>
            </a:buClr>
            <a:buSzPct val="107000"/>
          </a:pPr>
          <a:r>
            <a:rPr lang="en-US" dirty="0"/>
            <a:t>Rahul Mehta, MD – Advanced Otology/Rhinology (1 year) 2014; LSU Otolaryngology faculty (non-ACGME)</a:t>
          </a:r>
        </a:p>
      </dgm:t>
    </dgm:pt>
    <dgm:pt modelId="{3BF11894-7746-4632-AF49-75B351B61BA6}" type="parTrans" cxnId="{1D57E366-38CA-46A8-8688-9A1C5D9E3264}">
      <dgm:prSet/>
      <dgm:spPr/>
      <dgm:t>
        <a:bodyPr/>
        <a:lstStyle/>
        <a:p>
          <a:endParaRPr lang="en-US"/>
        </a:p>
      </dgm:t>
    </dgm:pt>
    <dgm:pt modelId="{BB6BEBA4-F145-4B29-BF5C-2EB064158CE0}" type="sibTrans" cxnId="{1D57E366-38CA-46A8-8688-9A1C5D9E3264}">
      <dgm:prSet/>
      <dgm:spPr/>
      <dgm:t>
        <a:bodyPr/>
        <a:lstStyle/>
        <a:p>
          <a:endParaRPr lang="en-US"/>
        </a:p>
      </dgm:t>
    </dgm:pt>
    <dgm:pt modelId="{1C167504-6973-F641-AF13-04F2148D9CD8}" type="pres">
      <dgm:prSet presAssocID="{45FF2604-E8A0-42C3-B40B-566711B2D45B}" presName="linear" presStyleCnt="0">
        <dgm:presLayoutVars>
          <dgm:animLvl val="lvl"/>
          <dgm:resizeHandles val="exact"/>
        </dgm:presLayoutVars>
      </dgm:prSet>
      <dgm:spPr/>
    </dgm:pt>
    <dgm:pt modelId="{8F85B6FD-0B05-DE4D-B976-829A6C785F5E}" type="pres">
      <dgm:prSet presAssocID="{693C328B-B1D0-4247-97C6-42F9D3CBB1DA}" presName="parentText" presStyleLbl="node1" presStyleIdx="0" presStyleCnt="3" custLinFactY="-57402" custLinFactNeighborX="51" custLinFactNeighborY="-100000">
        <dgm:presLayoutVars>
          <dgm:chMax val="0"/>
          <dgm:bulletEnabled val="1"/>
        </dgm:presLayoutVars>
      </dgm:prSet>
      <dgm:spPr/>
    </dgm:pt>
    <dgm:pt modelId="{C5A64E06-CF4B-FB4E-B032-37BEB3F6960D}" type="pres">
      <dgm:prSet presAssocID="{ACC25AEF-8CCA-47CB-B55A-9914CEE783E5}" presName="spacer" presStyleCnt="0"/>
      <dgm:spPr/>
    </dgm:pt>
    <dgm:pt modelId="{C9071753-9C9F-D244-802D-4D3BACFE2BF3}" type="pres">
      <dgm:prSet presAssocID="{AA9D5FD3-627C-4766-ABF0-DB83A8EA6BE4}" presName="parentText" presStyleLbl="node1" presStyleIdx="1" presStyleCnt="3" custLinFactY="-16934" custLinFactNeighborX="51" custLinFactNeighborY="-100000">
        <dgm:presLayoutVars>
          <dgm:chMax val="0"/>
          <dgm:bulletEnabled val="1"/>
        </dgm:presLayoutVars>
      </dgm:prSet>
      <dgm:spPr/>
    </dgm:pt>
    <dgm:pt modelId="{79BE71E4-82EF-1246-8815-E7746D092180}" type="pres">
      <dgm:prSet presAssocID="{7D1F7EC4-63A3-4E52-9D8B-621D999764B8}" presName="spacer" presStyleCnt="0"/>
      <dgm:spPr/>
    </dgm:pt>
    <dgm:pt modelId="{30DF5F39-17AE-1842-94CC-88EEA9885909}" type="pres">
      <dgm:prSet presAssocID="{B9461821-A0D7-4BE3-932D-EED0416C6DA2}" presName="parentText" presStyleLbl="node1" presStyleIdx="2" presStyleCnt="3">
        <dgm:presLayoutVars>
          <dgm:chMax val="0"/>
          <dgm:bulletEnabled val="1"/>
        </dgm:presLayoutVars>
      </dgm:prSet>
      <dgm:spPr/>
    </dgm:pt>
    <dgm:pt modelId="{D52A2550-C7FB-4B44-9B17-D9B2EDAA2727}" type="pres">
      <dgm:prSet presAssocID="{B9461821-A0D7-4BE3-932D-EED0416C6DA2}" presName="childText" presStyleLbl="revTx" presStyleIdx="0" presStyleCnt="1">
        <dgm:presLayoutVars>
          <dgm:bulletEnabled val="1"/>
        </dgm:presLayoutVars>
      </dgm:prSet>
      <dgm:spPr>
        <a:prstGeom prst="roundRect">
          <a:avLst/>
        </a:prstGeom>
      </dgm:spPr>
    </dgm:pt>
  </dgm:ptLst>
  <dgm:cxnLst>
    <dgm:cxn modelId="{E546CC06-BACE-410F-BBC8-D65F7F721D08}" srcId="{45FF2604-E8A0-42C3-B40B-566711B2D45B}" destId="{693C328B-B1D0-4247-97C6-42F9D3CBB1DA}" srcOrd="0" destOrd="0" parTransId="{7785014D-CC8A-4161-B28F-567C5C3E924D}" sibTransId="{ACC25AEF-8CCA-47CB-B55A-9914CEE783E5}"/>
    <dgm:cxn modelId="{C9AA210C-C3F1-A34A-90BE-D09DA9FC27A0}" type="presOf" srcId="{B9461821-A0D7-4BE3-932D-EED0416C6DA2}" destId="{30DF5F39-17AE-1842-94CC-88EEA9885909}" srcOrd="0" destOrd="0" presId="urn:microsoft.com/office/officeart/2005/8/layout/vList2"/>
    <dgm:cxn modelId="{2A09C213-2365-5E40-9C66-C5F8C12E5428}" type="presOf" srcId="{C8035BB3-0B95-4C2C-9C52-7FF275B5EEF1}" destId="{D52A2550-C7FB-4B44-9B17-D9B2EDAA2727}" srcOrd="0" destOrd="1" presId="urn:microsoft.com/office/officeart/2005/8/layout/vList2"/>
    <dgm:cxn modelId="{5EB2A237-B9F4-4D49-B41D-17C7C90A6017}" srcId="{B9461821-A0D7-4BE3-932D-EED0416C6DA2}" destId="{F8979034-4B0F-4B03-8BBB-E5E179BE168F}" srcOrd="0" destOrd="0" parTransId="{D97E9614-624A-45DD-9C89-301B4814978B}" sibTransId="{03A7E8BD-F1A6-42A2-8244-DFF7499EFF15}"/>
    <dgm:cxn modelId="{0AA8A43C-BB70-4D47-84F5-499CD2400E52}" srcId="{45FF2604-E8A0-42C3-B40B-566711B2D45B}" destId="{B9461821-A0D7-4BE3-932D-EED0416C6DA2}" srcOrd="2" destOrd="0" parTransId="{9D532FE6-BE58-431B-93EB-803DFFC934EE}" sibTransId="{08DC38CA-34D9-4776-9D49-284EBA485F48}"/>
    <dgm:cxn modelId="{1D57E366-38CA-46A8-8688-9A1C5D9E3264}" srcId="{B9461821-A0D7-4BE3-932D-EED0416C6DA2}" destId="{6035B29A-5479-4F45-B318-D01000A4A29F}" srcOrd="4" destOrd="0" parTransId="{3BF11894-7746-4632-AF49-75B351B61BA6}" sibTransId="{BB6BEBA4-F145-4B29-BF5C-2EB064158CE0}"/>
    <dgm:cxn modelId="{22483A71-943E-7443-9216-035AEF7F8661}" type="presOf" srcId="{4CDAD787-A67F-4A73-B730-48EFF3B37A80}" destId="{D52A2550-C7FB-4B44-9B17-D9B2EDAA2727}" srcOrd="0" destOrd="2" presId="urn:microsoft.com/office/officeart/2005/8/layout/vList2"/>
    <dgm:cxn modelId="{9E88F37A-3570-154F-B8CC-2BBF34EBC321}" type="presOf" srcId="{F8979034-4B0F-4B03-8BBB-E5E179BE168F}" destId="{D52A2550-C7FB-4B44-9B17-D9B2EDAA2727}" srcOrd="0" destOrd="0" presId="urn:microsoft.com/office/officeart/2005/8/layout/vList2"/>
    <dgm:cxn modelId="{D4B7E1A6-42E3-DE42-AD02-483D4AC4AEF5}" type="presOf" srcId="{A32FDA40-BF08-4621-9F8F-F390701571C4}" destId="{D52A2550-C7FB-4B44-9B17-D9B2EDAA2727}" srcOrd="0" destOrd="3" presId="urn:microsoft.com/office/officeart/2005/8/layout/vList2"/>
    <dgm:cxn modelId="{818300B4-EBAA-41C2-B79A-73EAFC9E0055}" srcId="{B9461821-A0D7-4BE3-932D-EED0416C6DA2}" destId="{A32FDA40-BF08-4621-9F8F-F390701571C4}" srcOrd="3" destOrd="0" parTransId="{73CC734F-DF7D-4270-9261-9F39A59DAAFE}" sibTransId="{F0A9BB1E-50B5-4D33-BEE4-A37FE4112748}"/>
    <dgm:cxn modelId="{7B687CBE-CBA4-FF49-BA05-1805ED3C9268}" type="presOf" srcId="{6035B29A-5479-4F45-B318-D01000A4A29F}" destId="{D52A2550-C7FB-4B44-9B17-D9B2EDAA2727}" srcOrd="0" destOrd="4" presId="urn:microsoft.com/office/officeart/2005/8/layout/vList2"/>
    <dgm:cxn modelId="{C85319CA-B9C4-5343-B231-31A85B3B4471}" type="presOf" srcId="{AA9D5FD3-627C-4766-ABF0-DB83A8EA6BE4}" destId="{C9071753-9C9F-D244-802D-4D3BACFE2BF3}" srcOrd="0" destOrd="0" presId="urn:microsoft.com/office/officeart/2005/8/layout/vList2"/>
    <dgm:cxn modelId="{BF1B41CB-938D-48D7-8AAB-5E86A029761C}" srcId="{B9461821-A0D7-4BE3-932D-EED0416C6DA2}" destId="{C8035BB3-0B95-4C2C-9C52-7FF275B5EEF1}" srcOrd="1" destOrd="0" parTransId="{238EE31D-DDF9-492C-8EF7-E7DF54A8CFE6}" sibTransId="{D7EFFF31-5D0C-4395-890F-5B5D2603B617}"/>
    <dgm:cxn modelId="{796E1EDE-077A-401B-9B38-2E330279F3FB}" srcId="{45FF2604-E8A0-42C3-B40B-566711B2D45B}" destId="{AA9D5FD3-627C-4766-ABF0-DB83A8EA6BE4}" srcOrd="1" destOrd="0" parTransId="{30F0EA9B-B11A-4121-A8CF-BA8864BFA62D}" sibTransId="{7D1F7EC4-63A3-4E52-9D8B-621D999764B8}"/>
    <dgm:cxn modelId="{50B635EE-C874-8D4F-9048-2FD2EC0936CD}" type="presOf" srcId="{45FF2604-E8A0-42C3-B40B-566711B2D45B}" destId="{1C167504-6973-F641-AF13-04F2148D9CD8}" srcOrd="0" destOrd="0" presId="urn:microsoft.com/office/officeart/2005/8/layout/vList2"/>
    <dgm:cxn modelId="{5C64CBF7-412E-3C41-95D3-DCBDCBB66741}" type="presOf" srcId="{693C328B-B1D0-4247-97C6-42F9D3CBB1DA}" destId="{8F85B6FD-0B05-DE4D-B976-829A6C785F5E}" srcOrd="0" destOrd="0" presId="urn:microsoft.com/office/officeart/2005/8/layout/vList2"/>
    <dgm:cxn modelId="{62095CF8-7FEA-40F9-9EE5-0E41E84372A9}" srcId="{B9461821-A0D7-4BE3-932D-EED0416C6DA2}" destId="{4CDAD787-A67F-4A73-B730-48EFF3B37A80}" srcOrd="2" destOrd="0" parTransId="{1611C379-58FE-428D-ABED-A50985A6C59A}" sibTransId="{22E77402-26CE-48BE-A778-7097DB41C01A}"/>
    <dgm:cxn modelId="{77087D6A-B7C6-CB40-871A-7B87A8FD5F9D}" type="presParOf" srcId="{1C167504-6973-F641-AF13-04F2148D9CD8}" destId="{8F85B6FD-0B05-DE4D-B976-829A6C785F5E}" srcOrd="0" destOrd="0" presId="urn:microsoft.com/office/officeart/2005/8/layout/vList2"/>
    <dgm:cxn modelId="{0E335E1C-2DEB-FD42-8AEA-023E5E9CEBC1}" type="presParOf" srcId="{1C167504-6973-F641-AF13-04F2148D9CD8}" destId="{C5A64E06-CF4B-FB4E-B032-37BEB3F6960D}" srcOrd="1" destOrd="0" presId="urn:microsoft.com/office/officeart/2005/8/layout/vList2"/>
    <dgm:cxn modelId="{A1581676-FFE8-8A4E-83CB-089877CF5DAC}" type="presParOf" srcId="{1C167504-6973-F641-AF13-04F2148D9CD8}" destId="{C9071753-9C9F-D244-802D-4D3BACFE2BF3}" srcOrd="2" destOrd="0" presId="urn:microsoft.com/office/officeart/2005/8/layout/vList2"/>
    <dgm:cxn modelId="{91BECF7B-1938-3D44-A8FC-11801330095D}" type="presParOf" srcId="{1C167504-6973-F641-AF13-04F2148D9CD8}" destId="{79BE71E4-82EF-1246-8815-E7746D092180}" srcOrd="3" destOrd="0" presId="urn:microsoft.com/office/officeart/2005/8/layout/vList2"/>
    <dgm:cxn modelId="{10B459AB-6A40-FA49-B9B2-18DE8F792CA6}" type="presParOf" srcId="{1C167504-6973-F641-AF13-04F2148D9CD8}" destId="{30DF5F39-17AE-1842-94CC-88EEA9885909}" srcOrd="4" destOrd="0" presId="urn:microsoft.com/office/officeart/2005/8/layout/vList2"/>
    <dgm:cxn modelId="{26A5490D-11C8-CE44-BD95-89428AA27258}" type="presParOf" srcId="{1C167504-6973-F641-AF13-04F2148D9CD8}" destId="{D52A2550-C7FB-4B44-9B17-D9B2EDAA272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3A6682-52FF-4442-83E5-2C95C66C6E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CD61212-712D-41DC-A827-96C4D2D1671F}">
      <dgm:prSet/>
      <dgm:spPr/>
      <dgm:t>
        <a:bodyPr/>
        <a:lstStyle/>
        <a:p>
          <a:r>
            <a:rPr lang="en-US"/>
            <a:t>Basic Science collaborators</a:t>
          </a:r>
        </a:p>
      </dgm:t>
    </dgm:pt>
    <dgm:pt modelId="{D4482C75-BC75-47EF-80C1-F12249E62B59}" type="parTrans" cxnId="{7207D5EF-8862-48EB-9B43-D0656BBEC1ED}">
      <dgm:prSet/>
      <dgm:spPr/>
      <dgm:t>
        <a:bodyPr/>
        <a:lstStyle/>
        <a:p>
          <a:endParaRPr lang="en-US"/>
        </a:p>
      </dgm:t>
    </dgm:pt>
    <dgm:pt modelId="{56DBA210-D274-4349-BEC2-0772347DD133}" type="sibTrans" cxnId="{7207D5EF-8862-48EB-9B43-D0656BBEC1ED}">
      <dgm:prSet/>
      <dgm:spPr/>
      <dgm:t>
        <a:bodyPr/>
        <a:lstStyle/>
        <a:p>
          <a:endParaRPr lang="en-US"/>
        </a:p>
      </dgm:t>
    </dgm:pt>
    <dgm:pt modelId="{15DD17C4-CEA0-48B8-B1C9-C7D297DDBE70}">
      <dgm:prSet/>
      <dgm:spPr/>
      <dgm:t>
        <a:bodyPr/>
        <a:lstStyle/>
        <a:p>
          <a:pPr>
            <a:buClr>
              <a:schemeClr val="accent2"/>
            </a:buClr>
          </a:pPr>
          <a:r>
            <a:rPr lang="en-US" dirty="0"/>
            <a:t>Jennifer Lentz, PhD, Hamilton Farris, PhD</a:t>
          </a:r>
        </a:p>
      </dgm:t>
    </dgm:pt>
    <dgm:pt modelId="{7FB14318-1CEB-4863-8088-8B4ED5E58ED8}" type="parTrans" cxnId="{CFA50FAA-8A18-4241-8F46-4F69C3780E73}">
      <dgm:prSet/>
      <dgm:spPr/>
      <dgm:t>
        <a:bodyPr/>
        <a:lstStyle/>
        <a:p>
          <a:endParaRPr lang="en-US"/>
        </a:p>
      </dgm:t>
    </dgm:pt>
    <dgm:pt modelId="{8A0DDBE6-DA8B-47AB-9D6F-5723AFBF5D95}" type="sibTrans" cxnId="{CFA50FAA-8A18-4241-8F46-4F69C3780E73}">
      <dgm:prSet/>
      <dgm:spPr/>
      <dgm:t>
        <a:bodyPr/>
        <a:lstStyle/>
        <a:p>
          <a:endParaRPr lang="en-US"/>
        </a:p>
      </dgm:t>
    </dgm:pt>
    <dgm:pt modelId="{FA4C4A18-5A0E-4F1A-AB19-FB700FA7AA8E}">
      <dgm:prSet/>
      <dgm:spPr/>
      <dgm:t>
        <a:bodyPr/>
        <a:lstStyle/>
        <a:p>
          <a:pPr>
            <a:buClr>
              <a:schemeClr val="accent2"/>
            </a:buClr>
          </a:pPr>
          <a:r>
            <a:rPr lang="en-US" dirty="0"/>
            <a:t>School of Allied Health</a:t>
          </a:r>
        </a:p>
      </dgm:t>
    </dgm:pt>
    <dgm:pt modelId="{E14F1E75-19AB-4898-B403-412CF6B390F0}" type="parTrans" cxnId="{C785DB79-27CE-4408-97DB-83F5D1F28453}">
      <dgm:prSet/>
      <dgm:spPr/>
      <dgm:t>
        <a:bodyPr/>
        <a:lstStyle/>
        <a:p>
          <a:endParaRPr lang="en-US"/>
        </a:p>
      </dgm:t>
    </dgm:pt>
    <dgm:pt modelId="{6C55869C-B7AE-484E-A3D6-32F6D153156C}" type="sibTrans" cxnId="{C785DB79-27CE-4408-97DB-83F5D1F28453}">
      <dgm:prSet/>
      <dgm:spPr/>
      <dgm:t>
        <a:bodyPr/>
        <a:lstStyle/>
        <a:p>
          <a:endParaRPr lang="en-US"/>
        </a:p>
      </dgm:t>
    </dgm:pt>
    <dgm:pt modelId="{7948158F-CCC2-4F07-A906-AE79697A81B0}">
      <dgm:prSet/>
      <dgm:spPr>
        <a:solidFill>
          <a:srgbClr val="8E59D5"/>
        </a:solidFill>
      </dgm:spPr>
      <dgm:t>
        <a:bodyPr/>
        <a:lstStyle/>
        <a:p>
          <a:r>
            <a:rPr lang="en-US"/>
            <a:t>Anatomic Collaboration</a:t>
          </a:r>
        </a:p>
      </dgm:t>
    </dgm:pt>
    <dgm:pt modelId="{21FECF9B-9DCB-42D1-A53B-7AC5B6B30EC4}" type="parTrans" cxnId="{4D576371-A650-44BB-9716-8D810E8BBCF3}">
      <dgm:prSet/>
      <dgm:spPr/>
      <dgm:t>
        <a:bodyPr/>
        <a:lstStyle/>
        <a:p>
          <a:endParaRPr lang="en-US"/>
        </a:p>
      </dgm:t>
    </dgm:pt>
    <dgm:pt modelId="{CC72619B-D74E-4587-9D6D-7075615ECCDB}" type="sibTrans" cxnId="{4D576371-A650-44BB-9716-8D810E8BBCF3}">
      <dgm:prSet/>
      <dgm:spPr/>
      <dgm:t>
        <a:bodyPr/>
        <a:lstStyle/>
        <a:p>
          <a:endParaRPr lang="en-US"/>
        </a:p>
      </dgm:t>
    </dgm:pt>
    <dgm:pt modelId="{0C81DBD7-F320-424D-BB53-ED97CF4B6490}">
      <dgm:prSet/>
      <dgm:spPr/>
      <dgm:t>
        <a:bodyPr/>
        <a:lstStyle/>
        <a:p>
          <a:pPr>
            <a:buClr>
              <a:srgbClr val="825BD7"/>
            </a:buClr>
          </a:pPr>
          <a:r>
            <a:rPr lang="en-US" dirty="0"/>
            <a:t>Center for Advanced Practice</a:t>
          </a:r>
        </a:p>
      </dgm:t>
    </dgm:pt>
    <dgm:pt modelId="{BD9355AE-DFAF-45A7-BEDB-5655C8E624BE}" type="parTrans" cxnId="{D4936A71-F517-4825-B2C9-4F74AC0AA188}">
      <dgm:prSet/>
      <dgm:spPr/>
      <dgm:t>
        <a:bodyPr/>
        <a:lstStyle/>
        <a:p>
          <a:endParaRPr lang="en-US"/>
        </a:p>
      </dgm:t>
    </dgm:pt>
    <dgm:pt modelId="{28D3AD2F-3ACA-4A1D-9065-B7FAA960C6CD}" type="sibTrans" cxnId="{D4936A71-F517-4825-B2C9-4F74AC0AA188}">
      <dgm:prSet/>
      <dgm:spPr/>
      <dgm:t>
        <a:bodyPr/>
        <a:lstStyle/>
        <a:p>
          <a:endParaRPr lang="en-US"/>
        </a:p>
      </dgm:t>
    </dgm:pt>
    <dgm:pt modelId="{A2D30608-6F23-4C27-988C-C3E95DF05D47}">
      <dgm:prSet/>
      <dgm:spPr/>
      <dgm:t>
        <a:bodyPr/>
        <a:lstStyle/>
        <a:p>
          <a:r>
            <a:rPr lang="en-US"/>
            <a:t>Clinical Studies </a:t>
          </a:r>
        </a:p>
      </dgm:t>
    </dgm:pt>
    <dgm:pt modelId="{35D938F1-7F1A-485F-A8DE-399FD9CC7793}" type="parTrans" cxnId="{5BB725F6-EEEF-40D0-BF77-B18A44E07675}">
      <dgm:prSet/>
      <dgm:spPr/>
      <dgm:t>
        <a:bodyPr/>
        <a:lstStyle/>
        <a:p>
          <a:endParaRPr lang="en-US"/>
        </a:p>
      </dgm:t>
    </dgm:pt>
    <dgm:pt modelId="{F302D2FC-0685-4D8D-8880-541D7AF01352}" type="sibTrans" cxnId="{5BB725F6-EEEF-40D0-BF77-B18A44E07675}">
      <dgm:prSet/>
      <dgm:spPr/>
      <dgm:t>
        <a:bodyPr/>
        <a:lstStyle/>
        <a:p>
          <a:endParaRPr lang="en-US"/>
        </a:p>
      </dgm:t>
    </dgm:pt>
    <dgm:pt modelId="{B605325A-2DEC-4503-973D-97E72B052E2C}">
      <dgm:prSet/>
      <dgm:spPr/>
      <dgm:t>
        <a:bodyPr/>
        <a:lstStyle/>
        <a:p>
          <a:pPr>
            <a:buClr>
              <a:srgbClr val="825BD7"/>
            </a:buClr>
          </a:pPr>
          <a:r>
            <a:rPr lang="en-US" dirty="0"/>
            <a:t>Prospective (</a:t>
          </a:r>
          <a:r>
            <a:rPr lang="en-US" dirty="0" err="1"/>
            <a:t>Otonomy</a:t>
          </a:r>
          <a:r>
            <a:rPr lang="en-US" dirty="0"/>
            <a:t>, Balloon), Retrospective Clinical </a:t>
          </a:r>
        </a:p>
      </dgm:t>
    </dgm:pt>
    <dgm:pt modelId="{95073480-AD4B-4CC8-83D8-0C24E402C182}" type="parTrans" cxnId="{1263A302-C33D-4043-A198-E57BA2ADC0C8}">
      <dgm:prSet/>
      <dgm:spPr/>
      <dgm:t>
        <a:bodyPr/>
        <a:lstStyle/>
        <a:p>
          <a:endParaRPr lang="en-US"/>
        </a:p>
      </dgm:t>
    </dgm:pt>
    <dgm:pt modelId="{D0350C18-F25D-4369-B646-5869AD7C877A}" type="sibTrans" cxnId="{1263A302-C33D-4043-A198-E57BA2ADC0C8}">
      <dgm:prSet/>
      <dgm:spPr/>
      <dgm:t>
        <a:bodyPr/>
        <a:lstStyle/>
        <a:p>
          <a:endParaRPr lang="en-US"/>
        </a:p>
      </dgm:t>
    </dgm:pt>
    <dgm:pt modelId="{6BE054A6-9C88-4DE2-B8CA-1C4920249B0B}">
      <dgm:prSet/>
      <dgm:spPr/>
      <dgm:t>
        <a:bodyPr/>
        <a:lstStyle/>
        <a:p>
          <a:r>
            <a:rPr lang="en-US"/>
            <a:t>Fellowship Specifics</a:t>
          </a:r>
        </a:p>
      </dgm:t>
    </dgm:pt>
    <dgm:pt modelId="{2475CE05-BE8C-4D6C-80C0-865CF1CA22EF}" type="parTrans" cxnId="{2EB22C88-0FF0-4E29-B6F0-E88AF09F4EEE}">
      <dgm:prSet/>
      <dgm:spPr/>
      <dgm:t>
        <a:bodyPr/>
        <a:lstStyle/>
        <a:p>
          <a:endParaRPr lang="en-US"/>
        </a:p>
      </dgm:t>
    </dgm:pt>
    <dgm:pt modelId="{24C2A290-9F5D-43E6-97D2-6DCD5752C64F}" type="sibTrans" cxnId="{2EB22C88-0FF0-4E29-B6F0-E88AF09F4EEE}">
      <dgm:prSet/>
      <dgm:spPr/>
      <dgm:t>
        <a:bodyPr/>
        <a:lstStyle/>
        <a:p>
          <a:endParaRPr lang="en-US"/>
        </a:p>
      </dgm:t>
    </dgm:pt>
    <dgm:pt modelId="{1CAAC40E-75B8-4AD1-B117-6D3273A612C9}">
      <dgm:prSet/>
      <dgm:spPr/>
      <dgm:t>
        <a:bodyPr/>
        <a:lstStyle/>
        <a:p>
          <a:pPr>
            <a:buClr>
              <a:schemeClr val="accent3"/>
            </a:buClr>
          </a:pPr>
          <a:r>
            <a:rPr lang="en-US" dirty="0"/>
            <a:t>PhD Research Coordinator</a:t>
          </a:r>
        </a:p>
      </dgm:t>
    </dgm:pt>
    <dgm:pt modelId="{3A3B003F-17B6-4590-95FA-415E96F1A60C}" type="parTrans" cxnId="{4654807B-8BA1-40DA-8B04-C98E2B8AF70D}">
      <dgm:prSet/>
      <dgm:spPr/>
      <dgm:t>
        <a:bodyPr/>
        <a:lstStyle/>
        <a:p>
          <a:endParaRPr lang="en-US"/>
        </a:p>
      </dgm:t>
    </dgm:pt>
    <dgm:pt modelId="{0C7794B3-A87D-412F-B1C2-1296FD3663BC}" type="sibTrans" cxnId="{4654807B-8BA1-40DA-8B04-C98E2B8AF70D}">
      <dgm:prSet/>
      <dgm:spPr/>
      <dgm:t>
        <a:bodyPr/>
        <a:lstStyle/>
        <a:p>
          <a:endParaRPr lang="en-US"/>
        </a:p>
      </dgm:t>
    </dgm:pt>
    <dgm:pt modelId="{334AFD15-589A-406F-8481-E4B566EB97F2}">
      <dgm:prSet/>
      <dgm:spPr/>
      <dgm:t>
        <a:bodyPr/>
        <a:lstStyle/>
        <a:p>
          <a:pPr>
            <a:buClr>
              <a:schemeClr val="accent3"/>
            </a:buClr>
          </a:pPr>
          <a:r>
            <a:rPr lang="en-US" dirty="0"/>
            <a:t>PhD Research Audiologist</a:t>
          </a:r>
        </a:p>
      </dgm:t>
    </dgm:pt>
    <dgm:pt modelId="{CD5F629A-5A9E-48D4-AADB-1692A51D016C}" type="parTrans" cxnId="{0E40AE66-CC83-4BE7-AF52-9D5665E2020C}">
      <dgm:prSet/>
      <dgm:spPr/>
      <dgm:t>
        <a:bodyPr/>
        <a:lstStyle/>
        <a:p>
          <a:endParaRPr lang="en-US"/>
        </a:p>
      </dgm:t>
    </dgm:pt>
    <dgm:pt modelId="{60B968E1-C0CB-4E64-9A7D-8262BA42ECED}" type="sibTrans" cxnId="{0E40AE66-CC83-4BE7-AF52-9D5665E2020C}">
      <dgm:prSet/>
      <dgm:spPr/>
      <dgm:t>
        <a:bodyPr/>
        <a:lstStyle/>
        <a:p>
          <a:endParaRPr lang="en-US"/>
        </a:p>
      </dgm:t>
    </dgm:pt>
    <dgm:pt modelId="{EA0093F0-5A56-44DC-8D32-8D2BA4990DAD}">
      <dgm:prSet/>
      <dgm:spPr/>
      <dgm:t>
        <a:bodyPr/>
        <a:lstStyle/>
        <a:p>
          <a:pPr>
            <a:buClr>
              <a:schemeClr val="accent3"/>
            </a:buClr>
          </a:pPr>
          <a:r>
            <a:rPr lang="en-US" dirty="0"/>
            <a:t>Funding for Statistician</a:t>
          </a:r>
        </a:p>
      </dgm:t>
    </dgm:pt>
    <dgm:pt modelId="{207BD777-2C59-4E0B-8957-3FE6FE90546A}" type="parTrans" cxnId="{141AE16D-8E4A-4C3A-AC9B-D35FF634E8BC}">
      <dgm:prSet/>
      <dgm:spPr/>
      <dgm:t>
        <a:bodyPr/>
        <a:lstStyle/>
        <a:p>
          <a:endParaRPr lang="en-US"/>
        </a:p>
      </dgm:t>
    </dgm:pt>
    <dgm:pt modelId="{A1B9DA94-67C0-4658-8572-AAD84C909234}" type="sibTrans" cxnId="{141AE16D-8E4A-4C3A-AC9B-D35FF634E8BC}">
      <dgm:prSet/>
      <dgm:spPr/>
      <dgm:t>
        <a:bodyPr/>
        <a:lstStyle/>
        <a:p>
          <a:endParaRPr lang="en-US"/>
        </a:p>
      </dgm:t>
    </dgm:pt>
    <dgm:pt modelId="{2FF88402-16FE-4357-A618-6B2E1A1A628C}">
      <dgm:prSet/>
      <dgm:spPr/>
      <dgm:t>
        <a:bodyPr/>
        <a:lstStyle/>
        <a:p>
          <a:pPr>
            <a:buClr>
              <a:schemeClr val="accent3"/>
            </a:buClr>
          </a:pPr>
          <a:r>
            <a:rPr lang="en-US" dirty="0"/>
            <a:t>Research Rotation or Research Time</a:t>
          </a:r>
        </a:p>
      </dgm:t>
    </dgm:pt>
    <dgm:pt modelId="{D6817524-6377-4A06-AC30-B729F4FE6C1C}" type="parTrans" cxnId="{0850C8D6-5B80-41C0-A96F-6E80304283BC}">
      <dgm:prSet/>
      <dgm:spPr/>
      <dgm:t>
        <a:bodyPr/>
        <a:lstStyle/>
        <a:p>
          <a:endParaRPr lang="en-US"/>
        </a:p>
      </dgm:t>
    </dgm:pt>
    <dgm:pt modelId="{1786E685-56C6-443A-A88D-7D3117AD6971}" type="sibTrans" cxnId="{0850C8D6-5B80-41C0-A96F-6E80304283BC}">
      <dgm:prSet/>
      <dgm:spPr/>
      <dgm:t>
        <a:bodyPr/>
        <a:lstStyle/>
        <a:p>
          <a:endParaRPr lang="en-US"/>
        </a:p>
      </dgm:t>
    </dgm:pt>
    <dgm:pt modelId="{1CE16C92-2608-47F8-805C-2E121B436EE3}">
      <dgm:prSet/>
      <dgm:spPr/>
      <dgm:t>
        <a:bodyPr/>
        <a:lstStyle/>
        <a:p>
          <a:pPr>
            <a:buClr>
              <a:schemeClr val="accent3"/>
            </a:buClr>
          </a:pPr>
          <a:r>
            <a:rPr lang="en-US" dirty="0"/>
            <a:t>MD Fellowship Coordinator</a:t>
          </a:r>
        </a:p>
      </dgm:t>
    </dgm:pt>
    <dgm:pt modelId="{47267214-48A9-4D65-850D-5514479DA44C}" type="parTrans" cxnId="{B1EA2033-6BD9-4BD5-B469-6C25328518C1}">
      <dgm:prSet/>
      <dgm:spPr/>
      <dgm:t>
        <a:bodyPr/>
        <a:lstStyle/>
        <a:p>
          <a:endParaRPr lang="en-US"/>
        </a:p>
      </dgm:t>
    </dgm:pt>
    <dgm:pt modelId="{05D1DB30-1B9B-4C69-85A8-A1081F024915}" type="sibTrans" cxnId="{B1EA2033-6BD9-4BD5-B469-6C25328518C1}">
      <dgm:prSet/>
      <dgm:spPr/>
      <dgm:t>
        <a:bodyPr/>
        <a:lstStyle/>
        <a:p>
          <a:endParaRPr lang="en-US"/>
        </a:p>
      </dgm:t>
    </dgm:pt>
    <dgm:pt modelId="{E8C58B06-F2AD-CE42-802E-A1C393D330D5}" type="pres">
      <dgm:prSet presAssocID="{823A6682-52FF-4442-83E5-2C95C66C6E2B}" presName="linear" presStyleCnt="0">
        <dgm:presLayoutVars>
          <dgm:animLvl val="lvl"/>
          <dgm:resizeHandles val="exact"/>
        </dgm:presLayoutVars>
      </dgm:prSet>
      <dgm:spPr/>
    </dgm:pt>
    <dgm:pt modelId="{55A854CA-F09A-1742-9172-E625AD973723}" type="pres">
      <dgm:prSet presAssocID="{DCD61212-712D-41DC-A827-96C4D2D1671F}" presName="parentText" presStyleLbl="node1" presStyleIdx="0" presStyleCnt="4">
        <dgm:presLayoutVars>
          <dgm:chMax val="0"/>
          <dgm:bulletEnabled val="1"/>
        </dgm:presLayoutVars>
      </dgm:prSet>
      <dgm:spPr/>
    </dgm:pt>
    <dgm:pt modelId="{024703E8-E709-6247-9503-415B34A34F30}" type="pres">
      <dgm:prSet presAssocID="{DCD61212-712D-41DC-A827-96C4D2D1671F}" presName="childText" presStyleLbl="revTx" presStyleIdx="0" presStyleCnt="4">
        <dgm:presLayoutVars>
          <dgm:bulletEnabled val="1"/>
        </dgm:presLayoutVars>
      </dgm:prSet>
      <dgm:spPr/>
    </dgm:pt>
    <dgm:pt modelId="{5B9D4026-37DF-3048-B017-534DE2E2B680}" type="pres">
      <dgm:prSet presAssocID="{7948158F-CCC2-4F07-A906-AE79697A81B0}" presName="parentText" presStyleLbl="node1" presStyleIdx="1" presStyleCnt="4">
        <dgm:presLayoutVars>
          <dgm:chMax val="0"/>
          <dgm:bulletEnabled val="1"/>
        </dgm:presLayoutVars>
      </dgm:prSet>
      <dgm:spPr/>
    </dgm:pt>
    <dgm:pt modelId="{81484E2D-A4EF-0645-908A-0D89F67B7B18}" type="pres">
      <dgm:prSet presAssocID="{7948158F-CCC2-4F07-A906-AE79697A81B0}" presName="childText" presStyleLbl="revTx" presStyleIdx="1" presStyleCnt="4">
        <dgm:presLayoutVars>
          <dgm:bulletEnabled val="1"/>
        </dgm:presLayoutVars>
      </dgm:prSet>
      <dgm:spPr/>
    </dgm:pt>
    <dgm:pt modelId="{EB54B1D2-6DB6-1840-ADC1-74DAB3958D23}" type="pres">
      <dgm:prSet presAssocID="{A2D30608-6F23-4C27-988C-C3E95DF05D47}" presName="parentText" presStyleLbl="node1" presStyleIdx="2" presStyleCnt="4">
        <dgm:presLayoutVars>
          <dgm:chMax val="0"/>
          <dgm:bulletEnabled val="1"/>
        </dgm:presLayoutVars>
      </dgm:prSet>
      <dgm:spPr/>
    </dgm:pt>
    <dgm:pt modelId="{C1C463C3-CF83-A046-875E-6C3239903F05}" type="pres">
      <dgm:prSet presAssocID="{A2D30608-6F23-4C27-988C-C3E95DF05D47}" presName="childText" presStyleLbl="revTx" presStyleIdx="2" presStyleCnt="4">
        <dgm:presLayoutVars>
          <dgm:bulletEnabled val="1"/>
        </dgm:presLayoutVars>
      </dgm:prSet>
      <dgm:spPr/>
    </dgm:pt>
    <dgm:pt modelId="{ABF13795-6DEA-804E-8B61-E2CE1F1D1E31}" type="pres">
      <dgm:prSet presAssocID="{6BE054A6-9C88-4DE2-B8CA-1C4920249B0B}" presName="parentText" presStyleLbl="node1" presStyleIdx="3" presStyleCnt="4">
        <dgm:presLayoutVars>
          <dgm:chMax val="0"/>
          <dgm:bulletEnabled val="1"/>
        </dgm:presLayoutVars>
      </dgm:prSet>
      <dgm:spPr/>
    </dgm:pt>
    <dgm:pt modelId="{291BC407-9780-BA48-984E-3721499711F7}" type="pres">
      <dgm:prSet presAssocID="{6BE054A6-9C88-4DE2-B8CA-1C4920249B0B}" presName="childText" presStyleLbl="revTx" presStyleIdx="3" presStyleCnt="4">
        <dgm:presLayoutVars>
          <dgm:bulletEnabled val="1"/>
        </dgm:presLayoutVars>
      </dgm:prSet>
      <dgm:spPr/>
    </dgm:pt>
  </dgm:ptLst>
  <dgm:cxnLst>
    <dgm:cxn modelId="{1263A302-C33D-4043-A198-E57BA2ADC0C8}" srcId="{A2D30608-6F23-4C27-988C-C3E95DF05D47}" destId="{B605325A-2DEC-4503-973D-97E72B052E2C}" srcOrd="0" destOrd="0" parTransId="{95073480-AD4B-4CC8-83D8-0C24E402C182}" sibTransId="{D0350C18-F25D-4369-B646-5869AD7C877A}"/>
    <dgm:cxn modelId="{98963D04-3482-D247-BBE7-B95DCCE13522}" type="presOf" srcId="{15DD17C4-CEA0-48B8-B1C9-C7D297DDBE70}" destId="{024703E8-E709-6247-9503-415B34A34F30}" srcOrd="0" destOrd="0" presId="urn:microsoft.com/office/officeart/2005/8/layout/vList2"/>
    <dgm:cxn modelId="{E09DEA14-7C0B-2045-B7B6-04A0B8F47E9C}" type="presOf" srcId="{1CE16C92-2608-47F8-805C-2E121B436EE3}" destId="{291BC407-9780-BA48-984E-3721499711F7}" srcOrd="0" destOrd="4" presId="urn:microsoft.com/office/officeart/2005/8/layout/vList2"/>
    <dgm:cxn modelId="{B1EA2033-6BD9-4BD5-B469-6C25328518C1}" srcId="{6BE054A6-9C88-4DE2-B8CA-1C4920249B0B}" destId="{1CE16C92-2608-47F8-805C-2E121B436EE3}" srcOrd="4" destOrd="0" parTransId="{47267214-48A9-4D65-850D-5514479DA44C}" sibTransId="{05D1DB30-1B9B-4C69-85A8-A1081F024915}"/>
    <dgm:cxn modelId="{BC03E23F-E3B9-BF42-9C84-D6A7EB48619C}" type="presOf" srcId="{334AFD15-589A-406F-8481-E4B566EB97F2}" destId="{291BC407-9780-BA48-984E-3721499711F7}" srcOrd="0" destOrd="1" presId="urn:microsoft.com/office/officeart/2005/8/layout/vList2"/>
    <dgm:cxn modelId="{9C61EC58-CA57-9543-B072-2543CEC91D3D}" type="presOf" srcId="{1CAAC40E-75B8-4AD1-B117-6D3273A612C9}" destId="{291BC407-9780-BA48-984E-3721499711F7}" srcOrd="0" destOrd="0" presId="urn:microsoft.com/office/officeart/2005/8/layout/vList2"/>
    <dgm:cxn modelId="{0E40AE66-CC83-4BE7-AF52-9D5665E2020C}" srcId="{6BE054A6-9C88-4DE2-B8CA-1C4920249B0B}" destId="{334AFD15-589A-406F-8481-E4B566EB97F2}" srcOrd="1" destOrd="0" parTransId="{CD5F629A-5A9E-48D4-AADB-1692A51D016C}" sibTransId="{60B968E1-C0CB-4E64-9A7D-8262BA42ECED}"/>
    <dgm:cxn modelId="{5F6B2B67-B548-0444-9E21-BD6E7362D9F0}" type="presOf" srcId="{EA0093F0-5A56-44DC-8D32-8D2BA4990DAD}" destId="{291BC407-9780-BA48-984E-3721499711F7}" srcOrd="0" destOrd="2" presId="urn:microsoft.com/office/officeart/2005/8/layout/vList2"/>
    <dgm:cxn modelId="{387E056A-5D47-4941-970D-3047EFD1F564}" type="presOf" srcId="{7948158F-CCC2-4F07-A906-AE79697A81B0}" destId="{5B9D4026-37DF-3048-B017-534DE2E2B680}" srcOrd="0" destOrd="0" presId="urn:microsoft.com/office/officeart/2005/8/layout/vList2"/>
    <dgm:cxn modelId="{141AE16D-8E4A-4C3A-AC9B-D35FF634E8BC}" srcId="{6BE054A6-9C88-4DE2-B8CA-1C4920249B0B}" destId="{EA0093F0-5A56-44DC-8D32-8D2BA4990DAD}" srcOrd="2" destOrd="0" parTransId="{207BD777-2C59-4E0B-8957-3FE6FE90546A}" sibTransId="{A1B9DA94-67C0-4658-8572-AAD84C909234}"/>
    <dgm:cxn modelId="{4D576371-A650-44BB-9716-8D810E8BBCF3}" srcId="{823A6682-52FF-4442-83E5-2C95C66C6E2B}" destId="{7948158F-CCC2-4F07-A906-AE79697A81B0}" srcOrd="1" destOrd="0" parTransId="{21FECF9B-9DCB-42D1-A53B-7AC5B6B30EC4}" sibTransId="{CC72619B-D74E-4587-9D6D-7075615ECCDB}"/>
    <dgm:cxn modelId="{D4936A71-F517-4825-B2C9-4F74AC0AA188}" srcId="{7948158F-CCC2-4F07-A906-AE79697A81B0}" destId="{0C81DBD7-F320-424D-BB53-ED97CF4B6490}" srcOrd="0" destOrd="0" parTransId="{BD9355AE-DFAF-45A7-BEDB-5655C8E624BE}" sibTransId="{28D3AD2F-3ACA-4A1D-9065-B7FAA960C6CD}"/>
    <dgm:cxn modelId="{C785DB79-27CE-4408-97DB-83F5D1F28453}" srcId="{DCD61212-712D-41DC-A827-96C4D2D1671F}" destId="{FA4C4A18-5A0E-4F1A-AB19-FB700FA7AA8E}" srcOrd="1" destOrd="0" parTransId="{E14F1E75-19AB-4898-B403-412CF6B390F0}" sibTransId="{6C55869C-B7AE-484E-A3D6-32F6D153156C}"/>
    <dgm:cxn modelId="{4654807B-8BA1-40DA-8B04-C98E2B8AF70D}" srcId="{6BE054A6-9C88-4DE2-B8CA-1C4920249B0B}" destId="{1CAAC40E-75B8-4AD1-B117-6D3273A612C9}" srcOrd="0" destOrd="0" parTransId="{3A3B003F-17B6-4590-95FA-415E96F1A60C}" sibTransId="{0C7794B3-A87D-412F-B1C2-1296FD3663BC}"/>
    <dgm:cxn modelId="{2EB22C88-0FF0-4E29-B6F0-E88AF09F4EEE}" srcId="{823A6682-52FF-4442-83E5-2C95C66C6E2B}" destId="{6BE054A6-9C88-4DE2-B8CA-1C4920249B0B}" srcOrd="3" destOrd="0" parTransId="{2475CE05-BE8C-4D6C-80C0-865CF1CA22EF}" sibTransId="{24C2A290-9F5D-43E6-97D2-6DCD5752C64F}"/>
    <dgm:cxn modelId="{DF11AF89-0444-5747-BED2-BA31C9545289}" type="presOf" srcId="{6BE054A6-9C88-4DE2-B8CA-1C4920249B0B}" destId="{ABF13795-6DEA-804E-8B61-E2CE1F1D1E31}" srcOrd="0" destOrd="0" presId="urn:microsoft.com/office/officeart/2005/8/layout/vList2"/>
    <dgm:cxn modelId="{3689DD8B-5F29-C441-A357-2B777A61F4A4}" type="presOf" srcId="{0C81DBD7-F320-424D-BB53-ED97CF4B6490}" destId="{81484E2D-A4EF-0645-908A-0D89F67B7B18}" srcOrd="0" destOrd="0" presId="urn:microsoft.com/office/officeart/2005/8/layout/vList2"/>
    <dgm:cxn modelId="{50D9E68E-7BBF-8149-903C-38E2705BD0E2}" type="presOf" srcId="{FA4C4A18-5A0E-4F1A-AB19-FB700FA7AA8E}" destId="{024703E8-E709-6247-9503-415B34A34F30}" srcOrd="0" destOrd="1" presId="urn:microsoft.com/office/officeart/2005/8/layout/vList2"/>
    <dgm:cxn modelId="{CFA50FAA-8A18-4241-8F46-4F69C3780E73}" srcId="{DCD61212-712D-41DC-A827-96C4D2D1671F}" destId="{15DD17C4-CEA0-48B8-B1C9-C7D297DDBE70}" srcOrd="0" destOrd="0" parTransId="{7FB14318-1CEB-4863-8088-8B4ED5E58ED8}" sibTransId="{8A0DDBE6-DA8B-47AB-9D6F-5723AFBF5D95}"/>
    <dgm:cxn modelId="{6E1714B2-02DA-354B-87D5-06B109548B38}" type="presOf" srcId="{2FF88402-16FE-4357-A618-6B2E1A1A628C}" destId="{291BC407-9780-BA48-984E-3721499711F7}" srcOrd="0" destOrd="3" presId="urn:microsoft.com/office/officeart/2005/8/layout/vList2"/>
    <dgm:cxn modelId="{E3F477B2-F878-B94D-98B3-8F3AFEF65DB4}" type="presOf" srcId="{B605325A-2DEC-4503-973D-97E72B052E2C}" destId="{C1C463C3-CF83-A046-875E-6C3239903F05}" srcOrd="0" destOrd="0" presId="urn:microsoft.com/office/officeart/2005/8/layout/vList2"/>
    <dgm:cxn modelId="{6630EAC1-0D7F-254C-9B41-81CA008B11CE}" type="presOf" srcId="{DCD61212-712D-41DC-A827-96C4D2D1671F}" destId="{55A854CA-F09A-1742-9172-E625AD973723}" srcOrd="0" destOrd="0" presId="urn:microsoft.com/office/officeart/2005/8/layout/vList2"/>
    <dgm:cxn modelId="{0850C8D6-5B80-41C0-A96F-6E80304283BC}" srcId="{6BE054A6-9C88-4DE2-B8CA-1C4920249B0B}" destId="{2FF88402-16FE-4357-A618-6B2E1A1A628C}" srcOrd="3" destOrd="0" parTransId="{D6817524-6377-4A06-AC30-B729F4FE6C1C}" sibTransId="{1786E685-56C6-443A-A88D-7D3117AD6971}"/>
    <dgm:cxn modelId="{A925ADE8-7A01-6A4A-BFC1-CF9AA8AC0E2E}" type="presOf" srcId="{823A6682-52FF-4442-83E5-2C95C66C6E2B}" destId="{E8C58B06-F2AD-CE42-802E-A1C393D330D5}" srcOrd="0" destOrd="0" presId="urn:microsoft.com/office/officeart/2005/8/layout/vList2"/>
    <dgm:cxn modelId="{C6E992EA-2B1D-6E4C-A9E8-56821154BC99}" type="presOf" srcId="{A2D30608-6F23-4C27-988C-C3E95DF05D47}" destId="{EB54B1D2-6DB6-1840-ADC1-74DAB3958D23}" srcOrd="0" destOrd="0" presId="urn:microsoft.com/office/officeart/2005/8/layout/vList2"/>
    <dgm:cxn modelId="{7207D5EF-8862-48EB-9B43-D0656BBEC1ED}" srcId="{823A6682-52FF-4442-83E5-2C95C66C6E2B}" destId="{DCD61212-712D-41DC-A827-96C4D2D1671F}" srcOrd="0" destOrd="0" parTransId="{D4482C75-BC75-47EF-80C1-F12249E62B59}" sibTransId="{56DBA210-D274-4349-BEC2-0772347DD133}"/>
    <dgm:cxn modelId="{5BB725F6-EEEF-40D0-BF77-B18A44E07675}" srcId="{823A6682-52FF-4442-83E5-2C95C66C6E2B}" destId="{A2D30608-6F23-4C27-988C-C3E95DF05D47}" srcOrd="2" destOrd="0" parTransId="{35D938F1-7F1A-485F-A8DE-399FD9CC7793}" sibTransId="{F302D2FC-0685-4D8D-8880-541D7AF01352}"/>
    <dgm:cxn modelId="{4A15810E-8DCD-D14F-B027-7B27FEA90C92}" type="presParOf" srcId="{E8C58B06-F2AD-CE42-802E-A1C393D330D5}" destId="{55A854CA-F09A-1742-9172-E625AD973723}" srcOrd="0" destOrd="0" presId="urn:microsoft.com/office/officeart/2005/8/layout/vList2"/>
    <dgm:cxn modelId="{85D35DB7-45A9-1E4E-B23E-74D95693EF37}" type="presParOf" srcId="{E8C58B06-F2AD-CE42-802E-A1C393D330D5}" destId="{024703E8-E709-6247-9503-415B34A34F30}" srcOrd="1" destOrd="0" presId="urn:microsoft.com/office/officeart/2005/8/layout/vList2"/>
    <dgm:cxn modelId="{8138FDF4-0BD7-FC4C-B1CA-17844C22D7A4}" type="presParOf" srcId="{E8C58B06-F2AD-CE42-802E-A1C393D330D5}" destId="{5B9D4026-37DF-3048-B017-534DE2E2B680}" srcOrd="2" destOrd="0" presId="urn:microsoft.com/office/officeart/2005/8/layout/vList2"/>
    <dgm:cxn modelId="{6855C3B7-821A-0E43-B8B8-A01CE7163DF0}" type="presParOf" srcId="{E8C58B06-F2AD-CE42-802E-A1C393D330D5}" destId="{81484E2D-A4EF-0645-908A-0D89F67B7B18}" srcOrd="3" destOrd="0" presId="urn:microsoft.com/office/officeart/2005/8/layout/vList2"/>
    <dgm:cxn modelId="{A14DEB00-91CC-5C4C-8E79-AA5A9CD63F5F}" type="presParOf" srcId="{E8C58B06-F2AD-CE42-802E-A1C393D330D5}" destId="{EB54B1D2-6DB6-1840-ADC1-74DAB3958D23}" srcOrd="4" destOrd="0" presId="urn:microsoft.com/office/officeart/2005/8/layout/vList2"/>
    <dgm:cxn modelId="{39B1EFD1-801B-8047-B279-671AB64BA412}" type="presParOf" srcId="{E8C58B06-F2AD-CE42-802E-A1C393D330D5}" destId="{C1C463C3-CF83-A046-875E-6C3239903F05}" srcOrd="5" destOrd="0" presId="urn:microsoft.com/office/officeart/2005/8/layout/vList2"/>
    <dgm:cxn modelId="{CAA247E1-1603-8B4B-8251-2D73B04316A2}" type="presParOf" srcId="{E8C58B06-F2AD-CE42-802E-A1C393D330D5}" destId="{ABF13795-6DEA-804E-8B61-E2CE1F1D1E31}" srcOrd="6" destOrd="0" presId="urn:microsoft.com/office/officeart/2005/8/layout/vList2"/>
    <dgm:cxn modelId="{F37FE7F8-0748-E54C-8006-4920327BE83C}" type="presParOf" srcId="{E8C58B06-F2AD-CE42-802E-A1C393D330D5}" destId="{291BC407-9780-BA48-984E-3721499711F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0428BC-BDDD-4B8D-A125-73E56CE701D7}"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5E044F35-7347-4BA5-9938-50438973CF0E}">
      <dgm:prSet/>
      <dgm:spPr/>
      <dgm:t>
        <a:bodyPr/>
        <a:lstStyle/>
        <a:p>
          <a:pPr>
            <a:defRPr b="1"/>
          </a:pPr>
          <a:r>
            <a:rPr lang="en-US"/>
            <a:t>Monday</a:t>
          </a:r>
        </a:p>
      </dgm:t>
    </dgm:pt>
    <dgm:pt modelId="{47E883A2-B4FC-4135-8F49-EFA5B7379122}" type="parTrans" cxnId="{6B675F96-2A88-4D09-810B-7FF9491BDD5D}">
      <dgm:prSet/>
      <dgm:spPr/>
      <dgm:t>
        <a:bodyPr/>
        <a:lstStyle/>
        <a:p>
          <a:endParaRPr lang="en-US"/>
        </a:p>
      </dgm:t>
    </dgm:pt>
    <dgm:pt modelId="{99181127-8E5C-4791-A34F-44B32B9EF968}" type="sibTrans" cxnId="{6B675F96-2A88-4D09-810B-7FF9491BDD5D}">
      <dgm:prSet/>
      <dgm:spPr/>
      <dgm:t>
        <a:bodyPr/>
        <a:lstStyle/>
        <a:p>
          <a:endParaRPr lang="en-US"/>
        </a:p>
      </dgm:t>
    </dgm:pt>
    <dgm:pt modelId="{EA730481-5F13-4A3A-81CB-E7A389192371}">
      <dgm:prSet/>
      <dgm:spPr>
        <a:ln>
          <a:solidFill>
            <a:schemeClr val="accent2">
              <a:alpha val="90000"/>
            </a:schemeClr>
          </a:solidFill>
        </a:ln>
      </dgm:spPr>
      <dgm:t>
        <a:bodyPr/>
        <a:lstStyle/>
        <a:p>
          <a:r>
            <a:rPr lang="en-US" dirty="0"/>
            <a:t>AM Clinic OLOL or Surgery Vista (LSU Health BR) or surgery Children’s NO</a:t>
          </a:r>
        </a:p>
      </dgm:t>
    </dgm:pt>
    <dgm:pt modelId="{F3E6AA77-5EAF-4CD4-8834-6F0C3E5C5154}" type="parTrans" cxnId="{3DAFBEDD-997D-4FEC-B2CC-C92F90BF376A}">
      <dgm:prSet/>
      <dgm:spPr/>
      <dgm:t>
        <a:bodyPr/>
        <a:lstStyle/>
        <a:p>
          <a:endParaRPr lang="en-US"/>
        </a:p>
      </dgm:t>
    </dgm:pt>
    <dgm:pt modelId="{E34CAD79-1F2D-45D1-999D-B414F342C170}" type="sibTrans" cxnId="{3DAFBEDD-997D-4FEC-B2CC-C92F90BF376A}">
      <dgm:prSet/>
      <dgm:spPr/>
      <dgm:t>
        <a:bodyPr/>
        <a:lstStyle/>
        <a:p>
          <a:endParaRPr lang="en-US"/>
        </a:p>
      </dgm:t>
    </dgm:pt>
    <dgm:pt modelId="{1A2BFDF9-D842-4EE2-A31D-2744BCA980AA}">
      <dgm:prSet/>
      <dgm:spPr/>
      <dgm:t>
        <a:bodyPr/>
        <a:lstStyle/>
        <a:p>
          <a:pPr>
            <a:defRPr b="1"/>
          </a:pPr>
          <a:r>
            <a:rPr lang="en-US"/>
            <a:t>Tuesday</a:t>
          </a:r>
        </a:p>
      </dgm:t>
    </dgm:pt>
    <dgm:pt modelId="{6E7C1F50-057A-4505-A2B9-9BFCD63619B9}" type="parTrans" cxnId="{AB9F3FEB-CE82-4FDE-9B61-A625A86275D3}">
      <dgm:prSet/>
      <dgm:spPr/>
      <dgm:t>
        <a:bodyPr/>
        <a:lstStyle/>
        <a:p>
          <a:endParaRPr lang="en-US"/>
        </a:p>
      </dgm:t>
    </dgm:pt>
    <dgm:pt modelId="{1FEB1142-7C55-4F07-98BD-78D247B6DDA2}" type="sibTrans" cxnId="{AB9F3FEB-CE82-4FDE-9B61-A625A86275D3}">
      <dgm:prSet/>
      <dgm:spPr/>
      <dgm:t>
        <a:bodyPr/>
        <a:lstStyle/>
        <a:p>
          <a:endParaRPr lang="en-US"/>
        </a:p>
      </dgm:t>
    </dgm:pt>
    <dgm:pt modelId="{88328E10-5641-4622-AE91-1D004E7AC189}">
      <dgm:prSet/>
      <dgm:spPr>
        <a:ln>
          <a:solidFill>
            <a:schemeClr val="accent3">
              <a:alpha val="90000"/>
            </a:schemeClr>
          </a:solidFill>
        </a:ln>
      </dgm:spPr>
      <dgm:t>
        <a:bodyPr/>
        <a:lstStyle/>
        <a:p>
          <a:r>
            <a:rPr lang="en-US" dirty="0"/>
            <a:t>AM/PM Surgery OLOL</a:t>
          </a:r>
        </a:p>
      </dgm:t>
    </dgm:pt>
    <dgm:pt modelId="{D0915FEF-419B-4EB3-A395-A590E1A95A4D}" type="parTrans" cxnId="{90B5A3EB-E0EC-43D2-8C6C-49AE299C40CC}">
      <dgm:prSet/>
      <dgm:spPr/>
      <dgm:t>
        <a:bodyPr/>
        <a:lstStyle/>
        <a:p>
          <a:endParaRPr lang="en-US"/>
        </a:p>
      </dgm:t>
    </dgm:pt>
    <dgm:pt modelId="{9ED2D251-1BD7-4848-8183-D40E6A045B98}" type="sibTrans" cxnId="{90B5A3EB-E0EC-43D2-8C6C-49AE299C40CC}">
      <dgm:prSet/>
      <dgm:spPr/>
      <dgm:t>
        <a:bodyPr/>
        <a:lstStyle/>
        <a:p>
          <a:endParaRPr lang="en-US"/>
        </a:p>
      </dgm:t>
    </dgm:pt>
    <dgm:pt modelId="{BCFC5BFC-BE17-4D09-8D25-2C8E93A0EF15}">
      <dgm:prSet/>
      <dgm:spPr/>
      <dgm:t>
        <a:bodyPr/>
        <a:lstStyle/>
        <a:p>
          <a:pPr>
            <a:defRPr b="1"/>
          </a:pPr>
          <a:r>
            <a:rPr lang="en-US"/>
            <a:t>Wednesday</a:t>
          </a:r>
        </a:p>
      </dgm:t>
    </dgm:pt>
    <dgm:pt modelId="{84D40F50-EEFF-4856-A5A3-1864DE67FF30}" type="parTrans" cxnId="{78A7C1D5-DD7A-422A-B615-D1DA9B1FDB5C}">
      <dgm:prSet/>
      <dgm:spPr/>
      <dgm:t>
        <a:bodyPr/>
        <a:lstStyle/>
        <a:p>
          <a:endParaRPr lang="en-US"/>
        </a:p>
      </dgm:t>
    </dgm:pt>
    <dgm:pt modelId="{2367FDAA-A7FD-48F9-A10D-9319DDEC45E3}" type="sibTrans" cxnId="{78A7C1D5-DD7A-422A-B615-D1DA9B1FDB5C}">
      <dgm:prSet/>
      <dgm:spPr/>
      <dgm:t>
        <a:bodyPr/>
        <a:lstStyle/>
        <a:p>
          <a:endParaRPr lang="en-US"/>
        </a:p>
      </dgm:t>
    </dgm:pt>
    <dgm:pt modelId="{E500B044-EB5D-4DBC-BC69-0A07C5D43009}">
      <dgm:prSet/>
      <dgm:spPr>
        <a:ln>
          <a:solidFill>
            <a:schemeClr val="accent4">
              <a:alpha val="90000"/>
            </a:schemeClr>
          </a:solidFill>
        </a:ln>
      </dgm:spPr>
      <dgm:t>
        <a:bodyPr/>
        <a:lstStyle/>
        <a:p>
          <a:r>
            <a:rPr lang="en-US" dirty="0"/>
            <a:t>OLOL Clinic or Endoscopic Surgery</a:t>
          </a:r>
        </a:p>
      </dgm:t>
    </dgm:pt>
    <dgm:pt modelId="{525F3DBB-96C2-4B9C-A80A-53290DC549FE}" type="parTrans" cxnId="{EAF05D09-E38A-486B-B798-DD7702DE8621}">
      <dgm:prSet/>
      <dgm:spPr/>
      <dgm:t>
        <a:bodyPr/>
        <a:lstStyle/>
        <a:p>
          <a:endParaRPr lang="en-US"/>
        </a:p>
      </dgm:t>
    </dgm:pt>
    <dgm:pt modelId="{F492B366-E0E5-48C3-94E4-2180BDA63334}" type="sibTrans" cxnId="{EAF05D09-E38A-486B-B798-DD7702DE8621}">
      <dgm:prSet/>
      <dgm:spPr/>
      <dgm:t>
        <a:bodyPr/>
        <a:lstStyle/>
        <a:p>
          <a:endParaRPr lang="en-US"/>
        </a:p>
      </dgm:t>
    </dgm:pt>
    <dgm:pt modelId="{08D91E0C-F308-4326-86E9-1454B9986A69}">
      <dgm:prSet/>
      <dgm:spPr/>
      <dgm:t>
        <a:bodyPr/>
        <a:lstStyle/>
        <a:p>
          <a:pPr>
            <a:defRPr b="1"/>
          </a:pPr>
          <a:r>
            <a:rPr lang="en-US"/>
            <a:t>Thursday</a:t>
          </a:r>
        </a:p>
      </dgm:t>
    </dgm:pt>
    <dgm:pt modelId="{3E36205D-22EF-4451-BDB9-000563746C22}" type="parTrans" cxnId="{ABC83B97-5975-4AE7-9EE4-7EFD3FD376C0}">
      <dgm:prSet/>
      <dgm:spPr/>
      <dgm:t>
        <a:bodyPr/>
        <a:lstStyle/>
        <a:p>
          <a:endParaRPr lang="en-US"/>
        </a:p>
      </dgm:t>
    </dgm:pt>
    <dgm:pt modelId="{FB5051D0-6FFC-45A7-B70D-954C41C3E859}" type="sibTrans" cxnId="{ABC83B97-5975-4AE7-9EE4-7EFD3FD376C0}">
      <dgm:prSet/>
      <dgm:spPr/>
      <dgm:t>
        <a:bodyPr/>
        <a:lstStyle/>
        <a:p>
          <a:endParaRPr lang="en-US"/>
        </a:p>
      </dgm:t>
    </dgm:pt>
    <dgm:pt modelId="{32673805-5B28-4351-BAD2-D4D82BFA0E68}">
      <dgm:prSet/>
      <dgm:spPr>
        <a:ln>
          <a:solidFill>
            <a:schemeClr val="accent5">
              <a:alpha val="90000"/>
            </a:schemeClr>
          </a:solidFill>
        </a:ln>
      </dgm:spPr>
      <dgm:t>
        <a:bodyPr/>
        <a:lstStyle/>
        <a:p>
          <a:r>
            <a:rPr lang="en-US"/>
            <a:t>WJMC Surgery</a:t>
          </a:r>
        </a:p>
      </dgm:t>
    </dgm:pt>
    <dgm:pt modelId="{8B0830EB-CE0B-4783-B3CA-8857A913EEC3}" type="parTrans" cxnId="{27469660-6193-4119-88E1-162F70C04799}">
      <dgm:prSet/>
      <dgm:spPr/>
      <dgm:t>
        <a:bodyPr/>
        <a:lstStyle/>
        <a:p>
          <a:endParaRPr lang="en-US"/>
        </a:p>
      </dgm:t>
    </dgm:pt>
    <dgm:pt modelId="{3CBAEC1D-E842-47FC-9FCF-F8C717296F66}" type="sibTrans" cxnId="{27469660-6193-4119-88E1-162F70C04799}">
      <dgm:prSet/>
      <dgm:spPr/>
      <dgm:t>
        <a:bodyPr/>
        <a:lstStyle/>
        <a:p>
          <a:endParaRPr lang="en-US"/>
        </a:p>
      </dgm:t>
    </dgm:pt>
    <dgm:pt modelId="{CE5D78D9-E044-4610-BE73-30BC5D00B252}">
      <dgm:prSet/>
      <dgm:spPr/>
      <dgm:t>
        <a:bodyPr/>
        <a:lstStyle/>
        <a:p>
          <a:pPr>
            <a:defRPr b="1"/>
          </a:pPr>
          <a:r>
            <a:rPr lang="en-US"/>
            <a:t>Friday</a:t>
          </a:r>
        </a:p>
      </dgm:t>
    </dgm:pt>
    <dgm:pt modelId="{CDEB5658-4D7E-4FCE-97FD-BED168555754}" type="parTrans" cxnId="{F0DDD757-39A3-4F39-8B26-FE6C4FA61F83}">
      <dgm:prSet/>
      <dgm:spPr/>
      <dgm:t>
        <a:bodyPr/>
        <a:lstStyle/>
        <a:p>
          <a:endParaRPr lang="en-US"/>
        </a:p>
      </dgm:t>
    </dgm:pt>
    <dgm:pt modelId="{C8437BF3-51BB-44CA-9957-CD457E516FA4}" type="sibTrans" cxnId="{F0DDD757-39A3-4F39-8B26-FE6C4FA61F83}">
      <dgm:prSet/>
      <dgm:spPr/>
      <dgm:t>
        <a:bodyPr/>
        <a:lstStyle/>
        <a:p>
          <a:endParaRPr lang="en-US"/>
        </a:p>
      </dgm:t>
    </dgm:pt>
    <dgm:pt modelId="{0BA6E9C3-4887-44F6-8A6D-E60384D4BAEA}">
      <dgm:prSet/>
      <dgm:spPr>
        <a:ln>
          <a:solidFill>
            <a:schemeClr val="accent6">
              <a:alpha val="90000"/>
            </a:schemeClr>
          </a:solidFill>
        </a:ln>
      </dgm:spPr>
      <dgm:t>
        <a:bodyPr/>
        <a:lstStyle/>
        <a:p>
          <a:r>
            <a:rPr lang="en-US" dirty="0"/>
            <a:t>Research / Surgery / Clinic</a:t>
          </a:r>
        </a:p>
      </dgm:t>
    </dgm:pt>
    <dgm:pt modelId="{005D69A4-CE62-4B6E-BF77-4C0E3B52E65A}" type="parTrans" cxnId="{8029474B-5580-4151-8C17-C5F8D9646C4C}">
      <dgm:prSet/>
      <dgm:spPr/>
      <dgm:t>
        <a:bodyPr/>
        <a:lstStyle/>
        <a:p>
          <a:endParaRPr lang="en-US"/>
        </a:p>
      </dgm:t>
    </dgm:pt>
    <dgm:pt modelId="{BE95D8F4-1BF9-41F0-BEC2-722C366E6DF3}" type="sibTrans" cxnId="{8029474B-5580-4151-8C17-C5F8D9646C4C}">
      <dgm:prSet/>
      <dgm:spPr/>
      <dgm:t>
        <a:bodyPr/>
        <a:lstStyle/>
        <a:p>
          <a:endParaRPr lang="en-US"/>
        </a:p>
      </dgm:t>
    </dgm:pt>
    <dgm:pt modelId="{9B4810E4-DC84-E349-B9B5-D9628EC397D3}" type="pres">
      <dgm:prSet presAssocID="{530428BC-BDDD-4B8D-A125-73E56CE701D7}" presName="root" presStyleCnt="0">
        <dgm:presLayoutVars>
          <dgm:chMax/>
          <dgm:chPref/>
          <dgm:animLvl val="lvl"/>
        </dgm:presLayoutVars>
      </dgm:prSet>
      <dgm:spPr/>
    </dgm:pt>
    <dgm:pt modelId="{48B6C173-2E01-234F-8374-6AF15E80B287}" type="pres">
      <dgm:prSet presAssocID="{530428BC-BDDD-4B8D-A125-73E56CE701D7}" presName="divider" presStyleLbl="node1" presStyleIdx="0" presStyleCnt="1"/>
      <dgm:spPr/>
    </dgm:pt>
    <dgm:pt modelId="{0E350627-44E8-E846-B76D-AC8A31B14E85}" type="pres">
      <dgm:prSet presAssocID="{530428BC-BDDD-4B8D-A125-73E56CE701D7}" presName="nodes" presStyleCnt="0">
        <dgm:presLayoutVars>
          <dgm:chMax/>
          <dgm:chPref/>
          <dgm:animLvl val="lvl"/>
        </dgm:presLayoutVars>
      </dgm:prSet>
      <dgm:spPr/>
    </dgm:pt>
    <dgm:pt modelId="{EA7A3E12-D32B-294D-A75B-20F0E6A0DEB0}" type="pres">
      <dgm:prSet presAssocID="{5E044F35-7347-4BA5-9938-50438973CF0E}" presName="composite" presStyleCnt="0"/>
      <dgm:spPr/>
    </dgm:pt>
    <dgm:pt modelId="{457D70E6-2649-ED4B-A0BE-57DA2A0AC1F2}" type="pres">
      <dgm:prSet presAssocID="{5E044F35-7347-4BA5-9938-50438973CF0E}" presName="L1TextContainer" presStyleLbl="revTx" presStyleIdx="0" presStyleCnt="5">
        <dgm:presLayoutVars>
          <dgm:chMax val="1"/>
          <dgm:chPref val="1"/>
          <dgm:bulletEnabled val="1"/>
        </dgm:presLayoutVars>
      </dgm:prSet>
      <dgm:spPr/>
    </dgm:pt>
    <dgm:pt modelId="{9AF51381-436F-564A-AC4B-0AC0148F415D}" type="pres">
      <dgm:prSet presAssocID="{5E044F35-7347-4BA5-9938-50438973CF0E}" presName="L2TextContainerWrapper" presStyleCnt="0">
        <dgm:presLayoutVars>
          <dgm:chMax val="0"/>
          <dgm:chPref val="0"/>
          <dgm:bulletEnabled val="1"/>
        </dgm:presLayoutVars>
      </dgm:prSet>
      <dgm:spPr/>
    </dgm:pt>
    <dgm:pt modelId="{9D9FAF1E-E484-C14A-9043-0729106BF7C9}" type="pres">
      <dgm:prSet presAssocID="{5E044F35-7347-4BA5-9938-50438973CF0E}" presName="L2TextContainer" presStyleLbl="bgAccFollowNode1" presStyleIdx="0" presStyleCnt="5"/>
      <dgm:spPr>
        <a:prstGeom prst="roundRect">
          <a:avLst/>
        </a:prstGeom>
      </dgm:spPr>
    </dgm:pt>
    <dgm:pt modelId="{FC653552-22E5-6245-80F1-B55AB03E7BDE}" type="pres">
      <dgm:prSet presAssocID="{5E044F35-7347-4BA5-9938-50438973CF0E}" presName="FlexibleEmptyPlaceHolder" presStyleCnt="0"/>
      <dgm:spPr/>
    </dgm:pt>
    <dgm:pt modelId="{04D2323D-383C-4A4B-903D-4EA7D418B09D}" type="pres">
      <dgm:prSet presAssocID="{5E044F35-7347-4BA5-9938-50438973CF0E}" presName="ConnectLine" presStyleLbl="alignNode1" presStyleIdx="0" presStyleCnt="5"/>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DB665371-D3C3-4F48-A875-BC33FB732CD2}" type="pres">
      <dgm:prSet presAssocID="{5E044F35-7347-4BA5-9938-50438973CF0E}" presName="ConnectorPoint" presStyleLbl="fgAcc1" presStyleIdx="0" presStyleCnt="5"/>
      <dgm:spPr>
        <a:solidFill>
          <a:schemeClr val="lt1">
            <a:alpha val="90000"/>
            <a:hueOff val="0"/>
            <a:satOff val="0"/>
            <a:lumOff val="0"/>
            <a:alphaOff val="0"/>
          </a:schemeClr>
        </a:solidFill>
        <a:ln w="25400" cap="flat" cmpd="sng" algn="ctr">
          <a:noFill/>
          <a:prstDash val="solid"/>
        </a:ln>
        <a:effectLst/>
      </dgm:spPr>
    </dgm:pt>
    <dgm:pt modelId="{92E625AA-ED97-684B-ACCB-F2D7C0987E55}" type="pres">
      <dgm:prSet presAssocID="{5E044F35-7347-4BA5-9938-50438973CF0E}" presName="EmptyPlaceHolder" presStyleCnt="0"/>
      <dgm:spPr/>
    </dgm:pt>
    <dgm:pt modelId="{B216F10C-FCB0-874D-8557-173024BBB4E2}" type="pres">
      <dgm:prSet presAssocID="{99181127-8E5C-4791-A34F-44B32B9EF968}" presName="spaceBetweenRectangles" presStyleCnt="0"/>
      <dgm:spPr/>
    </dgm:pt>
    <dgm:pt modelId="{A5110D65-D0AD-784D-AF95-995D4A85F609}" type="pres">
      <dgm:prSet presAssocID="{1A2BFDF9-D842-4EE2-A31D-2744BCA980AA}" presName="composite" presStyleCnt="0"/>
      <dgm:spPr/>
    </dgm:pt>
    <dgm:pt modelId="{41CB75E2-3839-B24F-ACAA-F2425D5C7371}" type="pres">
      <dgm:prSet presAssocID="{1A2BFDF9-D842-4EE2-A31D-2744BCA980AA}" presName="L1TextContainer" presStyleLbl="revTx" presStyleIdx="1" presStyleCnt="5">
        <dgm:presLayoutVars>
          <dgm:chMax val="1"/>
          <dgm:chPref val="1"/>
          <dgm:bulletEnabled val="1"/>
        </dgm:presLayoutVars>
      </dgm:prSet>
      <dgm:spPr/>
    </dgm:pt>
    <dgm:pt modelId="{EEF64913-7A62-3D4C-89D3-E69D49BA39DF}" type="pres">
      <dgm:prSet presAssocID="{1A2BFDF9-D842-4EE2-A31D-2744BCA980AA}" presName="L2TextContainerWrapper" presStyleCnt="0">
        <dgm:presLayoutVars>
          <dgm:chMax val="0"/>
          <dgm:chPref val="0"/>
          <dgm:bulletEnabled val="1"/>
        </dgm:presLayoutVars>
      </dgm:prSet>
      <dgm:spPr/>
    </dgm:pt>
    <dgm:pt modelId="{5B086903-9F8B-BE48-8F24-D2C3518ABDBA}" type="pres">
      <dgm:prSet presAssocID="{1A2BFDF9-D842-4EE2-A31D-2744BCA980AA}" presName="L2TextContainer" presStyleLbl="bgAccFollowNode1" presStyleIdx="1" presStyleCnt="5"/>
      <dgm:spPr>
        <a:prstGeom prst="roundRect">
          <a:avLst/>
        </a:prstGeom>
      </dgm:spPr>
    </dgm:pt>
    <dgm:pt modelId="{11B3B452-42E6-9541-9611-9FBF4CD4459F}" type="pres">
      <dgm:prSet presAssocID="{1A2BFDF9-D842-4EE2-A31D-2744BCA980AA}" presName="FlexibleEmptyPlaceHolder" presStyleCnt="0"/>
      <dgm:spPr/>
    </dgm:pt>
    <dgm:pt modelId="{6EA70668-5630-2846-B0DF-0278AE128A7C}" type="pres">
      <dgm:prSet presAssocID="{1A2BFDF9-D842-4EE2-A31D-2744BCA980AA}" presName="ConnectLine" presStyleLbl="alignNode1" presStyleIdx="1" presStyleCnt="5"/>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B017A773-45C6-0C4A-AFAB-D66B9C491130}" type="pres">
      <dgm:prSet presAssocID="{1A2BFDF9-D842-4EE2-A31D-2744BCA980AA}" presName="ConnectorPoint" presStyleLbl="fgAcc1" presStyleIdx="1" presStyleCnt="5"/>
      <dgm:spPr>
        <a:solidFill>
          <a:schemeClr val="lt1">
            <a:alpha val="90000"/>
            <a:hueOff val="0"/>
            <a:satOff val="0"/>
            <a:lumOff val="0"/>
            <a:alphaOff val="0"/>
          </a:schemeClr>
        </a:solidFill>
        <a:ln w="25400" cap="flat" cmpd="sng" algn="ctr">
          <a:noFill/>
          <a:prstDash val="solid"/>
        </a:ln>
        <a:effectLst/>
      </dgm:spPr>
    </dgm:pt>
    <dgm:pt modelId="{FE22AD86-5718-184C-9490-3AC03B6D1E6B}" type="pres">
      <dgm:prSet presAssocID="{1A2BFDF9-D842-4EE2-A31D-2744BCA980AA}" presName="EmptyPlaceHolder" presStyleCnt="0"/>
      <dgm:spPr/>
    </dgm:pt>
    <dgm:pt modelId="{4ADBB02B-928D-AD4F-91D0-920762F17C73}" type="pres">
      <dgm:prSet presAssocID="{1FEB1142-7C55-4F07-98BD-78D247B6DDA2}" presName="spaceBetweenRectangles" presStyleCnt="0"/>
      <dgm:spPr/>
    </dgm:pt>
    <dgm:pt modelId="{D1AE0D50-5D96-4546-BD2A-188067312636}" type="pres">
      <dgm:prSet presAssocID="{BCFC5BFC-BE17-4D09-8D25-2C8E93A0EF15}" presName="composite" presStyleCnt="0"/>
      <dgm:spPr/>
    </dgm:pt>
    <dgm:pt modelId="{A3D25B99-55B2-5340-9AB6-A4D66B5994B7}" type="pres">
      <dgm:prSet presAssocID="{BCFC5BFC-BE17-4D09-8D25-2C8E93A0EF15}" presName="L1TextContainer" presStyleLbl="revTx" presStyleIdx="2" presStyleCnt="5">
        <dgm:presLayoutVars>
          <dgm:chMax val="1"/>
          <dgm:chPref val="1"/>
          <dgm:bulletEnabled val="1"/>
        </dgm:presLayoutVars>
      </dgm:prSet>
      <dgm:spPr/>
    </dgm:pt>
    <dgm:pt modelId="{0735E470-F082-0942-8BE1-D1FFF713196A}" type="pres">
      <dgm:prSet presAssocID="{BCFC5BFC-BE17-4D09-8D25-2C8E93A0EF15}" presName="L2TextContainerWrapper" presStyleCnt="0">
        <dgm:presLayoutVars>
          <dgm:chMax val="0"/>
          <dgm:chPref val="0"/>
          <dgm:bulletEnabled val="1"/>
        </dgm:presLayoutVars>
      </dgm:prSet>
      <dgm:spPr/>
    </dgm:pt>
    <dgm:pt modelId="{2B9A34F3-D99E-9C4D-B9B2-7531BD1B85A9}" type="pres">
      <dgm:prSet presAssocID="{BCFC5BFC-BE17-4D09-8D25-2C8E93A0EF15}" presName="L2TextContainer" presStyleLbl="bgAccFollowNode1" presStyleIdx="2" presStyleCnt="5"/>
      <dgm:spPr>
        <a:prstGeom prst="roundRect">
          <a:avLst/>
        </a:prstGeom>
      </dgm:spPr>
    </dgm:pt>
    <dgm:pt modelId="{E1B623B1-C052-6B4C-B52F-C86934B3E3AF}" type="pres">
      <dgm:prSet presAssocID="{BCFC5BFC-BE17-4D09-8D25-2C8E93A0EF15}" presName="FlexibleEmptyPlaceHolder" presStyleCnt="0"/>
      <dgm:spPr/>
    </dgm:pt>
    <dgm:pt modelId="{0D0226E5-584E-3645-8099-ADCD40226C16}" type="pres">
      <dgm:prSet presAssocID="{BCFC5BFC-BE17-4D09-8D25-2C8E93A0EF15}" presName="ConnectLine" presStyleLbl="alignNode1" presStyleIdx="2" presStyleCnt="5"/>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gm:spPr>
    </dgm:pt>
    <dgm:pt modelId="{CEA4160E-4A8D-3043-AC71-87E94B8F3CF8}" type="pres">
      <dgm:prSet presAssocID="{BCFC5BFC-BE17-4D09-8D25-2C8E93A0EF15}" presName="ConnectorPoint" presStyleLbl="fgAcc1" presStyleIdx="2" presStyleCnt="5"/>
      <dgm:spPr>
        <a:solidFill>
          <a:schemeClr val="lt1">
            <a:alpha val="90000"/>
            <a:hueOff val="0"/>
            <a:satOff val="0"/>
            <a:lumOff val="0"/>
            <a:alphaOff val="0"/>
          </a:schemeClr>
        </a:solidFill>
        <a:ln w="25400" cap="flat" cmpd="sng" algn="ctr">
          <a:noFill/>
          <a:prstDash val="solid"/>
        </a:ln>
        <a:effectLst/>
      </dgm:spPr>
    </dgm:pt>
    <dgm:pt modelId="{1CAE81AB-EF96-2E47-865F-BA1F0A8CE98A}" type="pres">
      <dgm:prSet presAssocID="{BCFC5BFC-BE17-4D09-8D25-2C8E93A0EF15}" presName="EmptyPlaceHolder" presStyleCnt="0"/>
      <dgm:spPr/>
    </dgm:pt>
    <dgm:pt modelId="{60CC39B5-476D-DD46-9063-2F3E51B0D45A}" type="pres">
      <dgm:prSet presAssocID="{2367FDAA-A7FD-48F9-A10D-9319DDEC45E3}" presName="spaceBetweenRectangles" presStyleCnt="0"/>
      <dgm:spPr/>
    </dgm:pt>
    <dgm:pt modelId="{186FCEB7-5C19-394C-89EB-7F9791223720}" type="pres">
      <dgm:prSet presAssocID="{08D91E0C-F308-4326-86E9-1454B9986A69}" presName="composite" presStyleCnt="0"/>
      <dgm:spPr/>
    </dgm:pt>
    <dgm:pt modelId="{FFB3AC33-C1DB-6E4E-84C7-39348ECF1424}" type="pres">
      <dgm:prSet presAssocID="{08D91E0C-F308-4326-86E9-1454B9986A69}" presName="L1TextContainer" presStyleLbl="revTx" presStyleIdx="3" presStyleCnt="5">
        <dgm:presLayoutVars>
          <dgm:chMax val="1"/>
          <dgm:chPref val="1"/>
          <dgm:bulletEnabled val="1"/>
        </dgm:presLayoutVars>
      </dgm:prSet>
      <dgm:spPr/>
    </dgm:pt>
    <dgm:pt modelId="{91D61CF5-59E0-8346-81D0-B4CB899B519E}" type="pres">
      <dgm:prSet presAssocID="{08D91E0C-F308-4326-86E9-1454B9986A69}" presName="L2TextContainerWrapper" presStyleCnt="0">
        <dgm:presLayoutVars>
          <dgm:chMax val="0"/>
          <dgm:chPref val="0"/>
          <dgm:bulletEnabled val="1"/>
        </dgm:presLayoutVars>
      </dgm:prSet>
      <dgm:spPr/>
    </dgm:pt>
    <dgm:pt modelId="{357FD128-CF41-ED4E-AF0D-49AE06E4B1AF}" type="pres">
      <dgm:prSet presAssocID="{08D91E0C-F308-4326-86E9-1454B9986A69}" presName="L2TextContainer" presStyleLbl="bgAccFollowNode1" presStyleIdx="3" presStyleCnt="5"/>
      <dgm:spPr>
        <a:prstGeom prst="roundRect">
          <a:avLst/>
        </a:prstGeom>
      </dgm:spPr>
    </dgm:pt>
    <dgm:pt modelId="{502AC784-6935-8F45-BDD0-BC37197AF9EE}" type="pres">
      <dgm:prSet presAssocID="{08D91E0C-F308-4326-86E9-1454B9986A69}" presName="FlexibleEmptyPlaceHolder" presStyleCnt="0"/>
      <dgm:spPr/>
    </dgm:pt>
    <dgm:pt modelId="{B731F178-57D1-9C44-9574-0E8A5C45E876}" type="pres">
      <dgm:prSet presAssocID="{08D91E0C-F308-4326-86E9-1454B9986A69}" presName="ConnectLine" presStyleLbl="alignNode1" presStyleIdx="3"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3EF15189-8DB7-A149-9995-DF9A26CD3DAD}" type="pres">
      <dgm:prSet presAssocID="{08D91E0C-F308-4326-86E9-1454B9986A69}" presName="ConnectorPoint" presStyleLbl="fgAcc1" presStyleIdx="3" presStyleCnt="5"/>
      <dgm:spPr>
        <a:solidFill>
          <a:schemeClr val="lt1">
            <a:alpha val="90000"/>
            <a:hueOff val="0"/>
            <a:satOff val="0"/>
            <a:lumOff val="0"/>
            <a:alphaOff val="0"/>
          </a:schemeClr>
        </a:solidFill>
        <a:ln w="25400" cap="flat" cmpd="sng" algn="ctr">
          <a:noFill/>
          <a:prstDash val="solid"/>
        </a:ln>
        <a:effectLst/>
      </dgm:spPr>
    </dgm:pt>
    <dgm:pt modelId="{87B73144-6F1D-7A43-83BD-38AAA51F1E78}" type="pres">
      <dgm:prSet presAssocID="{08D91E0C-F308-4326-86E9-1454B9986A69}" presName="EmptyPlaceHolder" presStyleCnt="0"/>
      <dgm:spPr/>
    </dgm:pt>
    <dgm:pt modelId="{59D1A11B-CE58-EE4F-894F-17F3859D979F}" type="pres">
      <dgm:prSet presAssocID="{FB5051D0-6FFC-45A7-B70D-954C41C3E859}" presName="spaceBetweenRectangles" presStyleCnt="0"/>
      <dgm:spPr/>
    </dgm:pt>
    <dgm:pt modelId="{B9C6ED9F-7683-C744-A597-7EDE2087BB5F}" type="pres">
      <dgm:prSet presAssocID="{CE5D78D9-E044-4610-BE73-30BC5D00B252}" presName="composite" presStyleCnt="0"/>
      <dgm:spPr/>
    </dgm:pt>
    <dgm:pt modelId="{BE244396-E787-8440-876E-D74019E7EC90}" type="pres">
      <dgm:prSet presAssocID="{CE5D78D9-E044-4610-BE73-30BC5D00B252}" presName="L1TextContainer" presStyleLbl="revTx" presStyleIdx="4" presStyleCnt="5">
        <dgm:presLayoutVars>
          <dgm:chMax val="1"/>
          <dgm:chPref val="1"/>
          <dgm:bulletEnabled val="1"/>
        </dgm:presLayoutVars>
      </dgm:prSet>
      <dgm:spPr/>
    </dgm:pt>
    <dgm:pt modelId="{7A1A5E36-A9EB-9A4D-B396-079A89433F83}" type="pres">
      <dgm:prSet presAssocID="{CE5D78D9-E044-4610-BE73-30BC5D00B252}" presName="L2TextContainerWrapper" presStyleCnt="0">
        <dgm:presLayoutVars>
          <dgm:chMax val="0"/>
          <dgm:chPref val="0"/>
          <dgm:bulletEnabled val="1"/>
        </dgm:presLayoutVars>
      </dgm:prSet>
      <dgm:spPr/>
    </dgm:pt>
    <dgm:pt modelId="{5765D8FF-2B61-7B4C-86ED-D2E8CB66C641}" type="pres">
      <dgm:prSet presAssocID="{CE5D78D9-E044-4610-BE73-30BC5D00B252}" presName="L2TextContainer" presStyleLbl="bgAccFollowNode1" presStyleIdx="4" presStyleCnt="5"/>
      <dgm:spPr>
        <a:prstGeom prst="roundRect">
          <a:avLst/>
        </a:prstGeom>
      </dgm:spPr>
    </dgm:pt>
    <dgm:pt modelId="{6442A03B-CAFE-F34D-BE8B-6F1E68C7C495}" type="pres">
      <dgm:prSet presAssocID="{CE5D78D9-E044-4610-BE73-30BC5D00B252}" presName="FlexibleEmptyPlaceHolder" presStyleCnt="0"/>
      <dgm:spPr/>
    </dgm:pt>
    <dgm:pt modelId="{9A5CEBFB-2558-4642-8315-0185F8C5B8C6}" type="pres">
      <dgm:prSet presAssocID="{CE5D78D9-E044-4610-BE73-30BC5D00B252}" presName="ConnectLine" presStyleLbl="alignNode1" presStyleIdx="4" presStyleCnt="5"/>
      <dgm:spPr>
        <a:solidFill>
          <a:schemeClr val="accent6">
            <a:hueOff val="0"/>
            <a:satOff val="0"/>
            <a:lumOff val="0"/>
            <a:alphaOff val="0"/>
          </a:schemeClr>
        </a:solidFill>
        <a:ln w="6350" cap="flat" cmpd="sng" algn="ctr">
          <a:solidFill>
            <a:schemeClr val="accent6">
              <a:hueOff val="0"/>
              <a:satOff val="0"/>
              <a:lumOff val="0"/>
              <a:alphaOff val="0"/>
            </a:schemeClr>
          </a:solidFill>
          <a:prstDash val="dash"/>
        </a:ln>
        <a:effectLst/>
      </dgm:spPr>
    </dgm:pt>
    <dgm:pt modelId="{2C91C276-0645-814E-82A2-DF6264FEC658}" type="pres">
      <dgm:prSet presAssocID="{CE5D78D9-E044-4610-BE73-30BC5D00B252}" presName="ConnectorPoint" presStyleLbl="fgAcc1" presStyleIdx="4" presStyleCnt="5"/>
      <dgm:spPr>
        <a:solidFill>
          <a:schemeClr val="lt1">
            <a:alpha val="90000"/>
            <a:hueOff val="0"/>
            <a:satOff val="0"/>
            <a:lumOff val="0"/>
            <a:alphaOff val="0"/>
          </a:schemeClr>
        </a:solidFill>
        <a:ln w="25400" cap="flat" cmpd="sng" algn="ctr">
          <a:noFill/>
          <a:prstDash val="solid"/>
        </a:ln>
        <a:effectLst/>
      </dgm:spPr>
    </dgm:pt>
    <dgm:pt modelId="{2FF94CCE-2F87-8745-9BD0-A3CA54EF1785}" type="pres">
      <dgm:prSet presAssocID="{CE5D78D9-E044-4610-BE73-30BC5D00B252}" presName="EmptyPlaceHolder" presStyleCnt="0"/>
      <dgm:spPr/>
    </dgm:pt>
  </dgm:ptLst>
  <dgm:cxnLst>
    <dgm:cxn modelId="{EAF05D09-E38A-486B-B798-DD7702DE8621}" srcId="{BCFC5BFC-BE17-4D09-8D25-2C8E93A0EF15}" destId="{E500B044-EB5D-4DBC-BC69-0A07C5D43009}" srcOrd="0" destOrd="0" parTransId="{525F3DBB-96C2-4B9C-A80A-53290DC549FE}" sibTransId="{F492B366-E0E5-48C3-94E4-2180BDA63334}"/>
    <dgm:cxn modelId="{00880338-07FF-834F-977C-813F4680302E}" type="presOf" srcId="{530428BC-BDDD-4B8D-A125-73E56CE701D7}" destId="{9B4810E4-DC84-E349-B9B5-D9628EC397D3}" srcOrd="0" destOrd="0" presId="urn:microsoft.com/office/officeart/2017/3/layout/HorizontalPathTimeline"/>
    <dgm:cxn modelId="{8029474B-5580-4151-8C17-C5F8D9646C4C}" srcId="{CE5D78D9-E044-4610-BE73-30BC5D00B252}" destId="{0BA6E9C3-4887-44F6-8A6D-E60384D4BAEA}" srcOrd="0" destOrd="0" parTransId="{005D69A4-CE62-4B6E-BF77-4C0E3B52E65A}" sibTransId="{BE95D8F4-1BF9-41F0-BEC2-722C366E6DF3}"/>
    <dgm:cxn modelId="{B9DF7656-39CB-1A43-AB51-1F8426AA3A10}" type="presOf" srcId="{5E044F35-7347-4BA5-9938-50438973CF0E}" destId="{457D70E6-2649-ED4B-A0BE-57DA2A0AC1F2}" srcOrd="0" destOrd="0" presId="urn:microsoft.com/office/officeart/2017/3/layout/HorizontalPathTimeline"/>
    <dgm:cxn modelId="{F0DDD757-39A3-4F39-8B26-FE6C4FA61F83}" srcId="{530428BC-BDDD-4B8D-A125-73E56CE701D7}" destId="{CE5D78D9-E044-4610-BE73-30BC5D00B252}" srcOrd="4" destOrd="0" parTransId="{CDEB5658-4D7E-4FCE-97FD-BED168555754}" sibTransId="{C8437BF3-51BB-44CA-9957-CD457E516FA4}"/>
    <dgm:cxn modelId="{27469660-6193-4119-88E1-162F70C04799}" srcId="{08D91E0C-F308-4326-86E9-1454B9986A69}" destId="{32673805-5B28-4351-BAD2-D4D82BFA0E68}" srcOrd="0" destOrd="0" parTransId="{8B0830EB-CE0B-4783-B3CA-8857A913EEC3}" sibTransId="{3CBAEC1D-E842-47FC-9FCF-F8C717296F66}"/>
    <dgm:cxn modelId="{9E832471-82AC-2A4B-87DA-B3DAFD8DF6EF}" type="presOf" srcId="{EA730481-5F13-4A3A-81CB-E7A389192371}" destId="{9D9FAF1E-E484-C14A-9043-0729106BF7C9}" srcOrd="0" destOrd="0" presId="urn:microsoft.com/office/officeart/2017/3/layout/HorizontalPathTimeline"/>
    <dgm:cxn modelId="{AE463B94-8F09-0D44-BDFD-0C5881BDD0B4}" type="presOf" srcId="{1A2BFDF9-D842-4EE2-A31D-2744BCA980AA}" destId="{41CB75E2-3839-B24F-ACAA-F2425D5C7371}" srcOrd="0" destOrd="0" presId="urn:microsoft.com/office/officeart/2017/3/layout/HorizontalPathTimeline"/>
    <dgm:cxn modelId="{6B675F96-2A88-4D09-810B-7FF9491BDD5D}" srcId="{530428BC-BDDD-4B8D-A125-73E56CE701D7}" destId="{5E044F35-7347-4BA5-9938-50438973CF0E}" srcOrd="0" destOrd="0" parTransId="{47E883A2-B4FC-4135-8F49-EFA5B7379122}" sibTransId="{99181127-8E5C-4791-A34F-44B32B9EF968}"/>
    <dgm:cxn modelId="{ABC83B97-5975-4AE7-9EE4-7EFD3FD376C0}" srcId="{530428BC-BDDD-4B8D-A125-73E56CE701D7}" destId="{08D91E0C-F308-4326-86E9-1454B9986A69}" srcOrd="3" destOrd="0" parTransId="{3E36205D-22EF-4451-BDB9-000563746C22}" sibTransId="{FB5051D0-6FFC-45A7-B70D-954C41C3E859}"/>
    <dgm:cxn modelId="{8EE9BA97-B36F-C948-8557-050AC7AE13F7}" type="presOf" srcId="{32673805-5B28-4351-BAD2-D4D82BFA0E68}" destId="{357FD128-CF41-ED4E-AF0D-49AE06E4B1AF}" srcOrd="0" destOrd="0" presId="urn:microsoft.com/office/officeart/2017/3/layout/HorizontalPathTimeline"/>
    <dgm:cxn modelId="{401C709D-F2C9-5D45-AAA2-594D4456956E}" type="presOf" srcId="{88328E10-5641-4622-AE91-1D004E7AC189}" destId="{5B086903-9F8B-BE48-8F24-D2C3518ABDBA}" srcOrd="0" destOrd="0" presId="urn:microsoft.com/office/officeart/2017/3/layout/HorizontalPathTimeline"/>
    <dgm:cxn modelId="{C3B06DA9-0E21-6C45-A062-E609243A1C0D}" type="presOf" srcId="{0BA6E9C3-4887-44F6-8A6D-E60384D4BAEA}" destId="{5765D8FF-2B61-7B4C-86ED-D2E8CB66C641}" srcOrd="0" destOrd="0" presId="urn:microsoft.com/office/officeart/2017/3/layout/HorizontalPathTimeline"/>
    <dgm:cxn modelId="{D516E4A9-6741-2C43-A793-FA285FA066DF}" type="presOf" srcId="{CE5D78D9-E044-4610-BE73-30BC5D00B252}" destId="{BE244396-E787-8440-876E-D74019E7EC90}" srcOrd="0" destOrd="0" presId="urn:microsoft.com/office/officeart/2017/3/layout/HorizontalPathTimeline"/>
    <dgm:cxn modelId="{78A7C1D5-DD7A-422A-B615-D1DA9B1FDB5C}" srcId="{530428BC-BDDD-4B8D-A125-73E56CE701D7}" destId="{BCFC5BFC-BE17-4D09-8D25-2C8E93A0EF15}" srcOrd="2" destOrd="0" parTransId="{84D40F50-EEFF-4856-A5A3-1864DE67FF30}" sibTransId="{2367FDAA-A7FD-48F9-A10D-9319DDEC45E3}"/>
    <dgm:cxn modelId="{3C4193DA-4C86-634D-9B26-D73120EDBD90}" type="presOf" srcId="{E500B044-EB5D-4DBC-BC69-0A07C5D43009}" destId="{2B9A34F3-D99E-9C4D-B9B2-7531BD1B85A9}" srcOrd="0" destOrd="0" presId="urn:microsoft.com/office/officeart/2017/3/layout/HorizontalPathTimeline"/>
    <dgm:cxn modelId="{3DAFBEDD-997D-4FEC-B2CC-C92F90BF376A}" srcId="{5E044F35-7347-4BA5-9938-50438973CF0E}" destId="{EA730481-5F13-4A3A-81CB-E7A389192371}" srcOrd="0" destOrd="0" parTransId="{F3E6AA77-5EAF-4CD4-8834-6F0C3E5C5154}" sibTransId="{E34CAD79-1F2D-45D1-999D-B414F342C170}"/>
    <dgm:cxn modelId="{AB9F3FEB-CE82-4FDE-9B61-A625A86275D3}" srcId="{530428BC-BDDD-4B8D-A125-73E56CE701D7}" destId="{1A2BFDF9-D842-4EE2-A31D-2744BCA980AA}" srcOrd="1" destOrd="0" parTransId="{6E7C1F50-057A-4505-A2B9-9BFCD63619B9}" sibTransId="{1FEB1142-7C55-4F07-98BD-78D247B6DDA2}"/>
    <dgm:cxn modelId="{90B5A3EB-E0EC-43D2-8C6C-49AE299C40CC}" srcId="{1A2BFDF9-D842-4EE2-A31D-2744BCA980AA}" destId="{88328E10-5641-4622-AE91-1D004E7AC189}" srcOrd="0" destOrd="0" parTransId="{D0915FEF-419B-4EB3-A395-A590E1A95A4D}" sibTransId="{9ED2D251-1BD7-4848-8183-D40E6A045B98}"/>
    <dgm:cxn modelId="{58F00DEF-FCD2-FE43-8F65-0CBA590F1E21}" type="presOf" srcId="{BCFC5BFC-BE17-4D09-8D25-2C8E93A0EF15}" destId="{A3D25B99-55B2-5340-9AB6-A4D66B5994B7}" srcOrd="0" destOrd="0" presId="urn:microsoft.com/office/officeart/2017/3/layout/HorizontalPathTimeline"/>
    <dgm:cxn modelId="{021DE7FB-B235-104B-B703-3CC05E0178E8}" type="presOf" srcId="{08D91E0C-F308-4326-86E9-1454B9986A69}" destId="{FFB3AC33-C1DB-6E4E-84C7-39348ECF1424}" srcOrd="0" destOrd="0" presId="urn:microsoft.com/office/officeart/2017/3/layout/HorizontalPathTimeline"/>
    <dgm:cxn modelId="{EBBBE69A-AAE1-7348-939D-B2EC3A06115D}" type="presParOf" srcId="{9B4810E4-DC84-E349-B9B5-D9628EC397D3}" destId="{48B6C173-2E01-234F-8374-6AF15E80B287}" srcOrd="0" destOrd="0" presId="urn:microsoft.com/office/officeart/2017/3/layout/HorizontalPathTimeline"/>
    <dgm:cxn modelId="{DF6FEE69-7601-504E-9EE0-29F6D776703D}" type="presParOf" srcId="{9B4810E4-DC84-E349-B9B5-D9628EC397D3}" destId="{0E350627-44E8-E846-B76D-AC8A31B14E85}" srcOrd="1" destOrd="0" presId="urn:microsoft.com/office/officeart/2017/3/layout/HorizontalPathTimeline"/>
    <dgm:cxn modelId="{B4BD8946-7795-1A48-A94A-94DDAD375ACE}" type="presParOf" srcId="{0E350627-44E8-E846-B76D-AC8A31B14E85}" destId="{EA7A3E12-D32B-294D-A75B-20F0E6A0DEB0}" srcOrd="0" destOrd="0" presId="urn:microsoft.com/office/officeart/2017/3/layout/HorizontalPathTimeline"/>
    <dgm:cxn modelId="{06021A30-806B-0442-95DF-FC6C7288A224}" type="presParOf" srcId="{EA7A3E12-D32B-294D-A75B-20F0E6A0DEB0}" destId="{457D70E6-2649-ED4B-A0BE-57DA2A0AC1F2}" srcOrd="0" destOrd="0" presId="urn:microsoft.com/office/officeart/2017/3/layout/HorizontalPathTimeline"/>
    <dgm:cxn modelId="{256D2722-81AA-2943-882E-DF4F790DA2AA}" type="presParOf" srcId="{EA7A3E12-D32B-294D-A75B-20F0E6A0DEB0}" destId="{9AF51381-436F-564A-AC4B-0AC0148F415D}" srcOrd="1" destOrd="0" presId="urn:microsoft.com/office/officeart/2017/3/layout/HorizontalPathTimeline"/>
    <dgm:cxn modelId="{70890569-4D49-1F4E-8B04-79EA48031905}" type="presParOf" srcId="{9AF51381-436F-564A-AC4B-0AC0148F415D}" destId="{9D9FAF1E-E484-C14A-9043-0729106BF7C9}" srcOrd="0" destOrd="0" presId="urn:microsoft.com/office/officeart/2017/3/layout/HorizontalPathTimeline"/>
    <dgm:cxn modelId="{36ADD58D-C673-0844-BA5B-28C72009C24C}" type="presParOf" srcId="{9AF51381-436F-564A-AC4B-0AC0148F415D}" destId="{FC653552-22E5-6245-80F1-B55AB03E7BDE}" srcOrd="1" destOrd="0" presId="urn:microsoft.com/office/officeart/2017/3/layout/HorizontalPathTimeline"/>
    <dgm:cxn modelId="{CBF3F9B4-D017-8E4D-B606-64CBB85ABD14}" type="presParOf" srcId="{EA7A3E12-D32B-294D-A75B-20F0E6A0DEB0}" destId="{04D2323D-383C-4A4B-903D-4EA7D418B09D}" srcOrd="2" destOrd="0" presId="urn:microsoft.com/office/officeart/2017/3/layout/HorizontalPathTimeline"/>
    <dgm:cxn modelId="{810409E8-A62C-414F-A831-D486188878FE}" type="presParOf" srcId="{EA7A3E12-D32B-294D-A75B-20F0E6A0DEB0}" destId="{DB665371-D3C3-4F48-A875-BC33FB732CD2}" srcOrd="3" destOrd="0" presId="urn:microsoft.com/office/officeart/2017/3/layout/HorizontalPathTimeline"/>
    <dgm:cxn modelId="{5AAFC974-0EEB-ED4F-9CBE-8B36E436908E}" type="presParOf" srcId="{EA7A3E12-D32B-294D-A75B-20F0E6A0DEB0}" destId="{92E625AA-ED97-684B-ACCB-F2D7C0987E55}" srcOrd="4" destOrd="0" presId="urn:microsoft.com/office/officeart/2017/3/layout/HorizontalPathTimeline"/>
    <dgm:cxn modelId="{B18FBD43-7A28-9248-817E-AD485368765A}" type="presParOf" srcId="{0E350627-44E8-E846-B76D-AC8A31B14E85}" destId="{B216F10C-FCB0-874D-8557-173024BBB4E2}" srcOrd="1" destOrd="0" presId="urn:microsoft.com/office/officeart/2017/3/layout/HorizontalPathTimeline"/>
    <dgm:cxn modelId="{A7F3A9D1-FDAA-5249-BFD4-6F3B12A4E6B1}" type="presParOf" srcId="{0E350627-44E8-E846-B76D-AC8A31B14E85}" destId="{A5110D65-D0AD-784D-AF95-995D4A85F609}" srcOrd="2" destOrd="0" presId="urn:microsoft.com/office/officeart/2017/3/layout/HorizontalPathTimeline"/>
    <dgm:cxn modelId="{A4A36D70-19B4-674A-8C32-6F3C02F34398}" type="presParOf" srcId="{A5110D65-D0AD-784D-AF95-995D4A85F609}" destId="{41CB75E2-3839-B24F-ACAA-F2425D5C7371}" srcOrd="0" destOrd="0" presId="urn:microsoft.com/office/officeart/2017/3/layout/HorizontalPathTimeline"/>
    <dgm:cxn modelId="{F145BFB2-B7C4-3145-9A8E-9D1187226C5C}" type="presParOf" srcId="{A5110D65-D0AD-784D-AF95-995D4A85F609}" destId="{EEF64913-7A62-3D4C-89D3-E69D49BA39DF}" srcOrd="1" destOrd="0" presId="urn:microsoft.com/office/officeart/2017/3/layout/HorizontalPathTimeline"/>
    <dgm:cxn modelId="{1A86EEA2-650B-644B-B761-BA614B1ADB78}" type="presParOf" srcId="{EEF64913-7A62-3D4C-89D3-E69D49BA39DF}" destId="{5B086903-9F8B-BE48-8F24-D2C3518ABDBA}" srcOrd="0" destOrd="0" presId="urn:microsoft.com/office/officeart/2017/3/layout/HorizontalPathTimeline"/>
    <dgm:cxn modelId="{5C850BBA-D701-6045-85EB-9514F07E3388}" type="presParOf" srcId="{EEF64913-7A62-3D4C-89D3-E69D49BA39DF}" destId="{11B3B452-42E6-9541-9611-9FBF4CD4459F}" srcOrd="1" destOrd="0" presId="urn:microsoft.com/office/officeart/2017/3/layout/HorizontalPathTimeline"/>
    <dgm:cxn modelId="{CA7CA5C9-21AB-A442-8B31-84DA62F2B3D9}" type="presParOf" srcId="{A5110D65-D0AD-784D-AF95-995D4A85F609}" destId="{6EA70668-5630-2846-B0DF-0278AE128A7C}" srcOrd="2" destOrd="0" presId="urn:microsoft.com/office/officeart/2017/3/layout/HorizontalPathTimeline"/>
    <dgm:cxn modelId="{64065491-67F3-B14C-8196-ABFE5571E011}" type="presParOf" srcId="{A5110D65-D0AD-784D-AF95-995D4A85F609}" destId="{B017A773-45C6-0C4A-AFAB-D66B9C491130}" srcOrd="3" destOrd="0" presId="urn:microsoft.com/office/officeart/2017/3/layout/HorizontalPathTimeline"/>
    <dgm:cxn modelId="{8F0618B6-E511-754E-AA3A-D28FEC6F5E99}" type="presParOf" srcId="{A5110D65-D0AD-784D-AF95-995D4A85F609}" destId="{FE22AD86-5718-184C-9490-3AC03B6D1E6B}" srcOrd="4" destOrd="0" presId="urn:microsoft.com/office/officeart/2017/3/layout/HorizontalPathTimeline"/>
    <dgm:cxn modelId="{55335800-2CAF-E046-B492-58871F1A1BC1}" type="presParOf" srcId="{0E350627-44E8-E846-B76D-AC8A31B14E85}" destId="{4ADBB02B-928D-AD4F-91D0-920762F17C73}" srcOrd="3" destOrd="0" presId="urn:microsoft.com/office/officeart/2017/3/layout/HorizontalPathTimeline"/>
    <dgm:cxn modelId="{2A7B740B-40AC-4040-B962-996F3F78B8DF}" type="presParOf" srcId="{0E350627-44E8-E846-B76D-AC8A31B14E85}" destId="{D1AE0D50-5D96-4546-BD2A-188067312636}" srcOrd="4" destOrd="0" presId="urn:microsoft.com/office/officeart/2017/3/layout/HorizontalPathTimeline"/>
    <dgm:cxn modelId="{99633DFE-E57E-1E46-8E07-F1015475523D}" type="presParOf" srcId="{D1AE0D50-5D96-4546-BD2A-188067312636}" destId="{A3D25B99-55B2-5340-9AB6-A4D66B5994B7}" srcOrd="0" destOrd="0" presId="urn:microsoft.com/office/officeart/2017/3/layout/HorizontalPathTimeline"/>
    <dgm:cxn modelId="{53D18694-5CEB-1B4C-BAE1-661EDB81F508}" type="presParOf" srcId="{D1AE0D50-5D96-4546-BD2A-188067312636}" destId="{0735E470-F082-0942-8BE1-D1FFF713196A}" srcOrd="1" destOrd="0" presId="urn:microsoft.com/office/officeart/2017/3/layout/HorizontalPathTimeline"/>
    <dgm:cxn modelId="{881FADCC-A194-EC4E-9945-C22B49918D58}" type="presParOf" srcId="{0735E470-F082-0942-8BE1-D1FFF713196A}" destId="{2B9A34F3-D99E-9C4D-B9B2-7531BD1B85A9}" srcOrd="0" destOrd="0" presId="urn:microsoft.com/office/officeart/2017/3/layout/HorizontalPathTimeline"/>
    <dgm:cxn modelId="{6D7707F3-EA93-AB43-B99F-E67C5AEE0135}" type="presParOf" srcId="{0735E470-F082-0942-8BE1-D1FFF713196A}" destId="{E1B623B1-C052-6B4C-B52F-C86934B3E3AF}" srcOrd="1" destOrd="0" presId="urn:microsoft.com/office/officeart/2017/3/layout/HorizontalPathTimeline"/>
    <dgm:cxn modelId="{AFF954BB-7D21-5444-91A5-0506D5B10744}" type="presParOf" srcId="{D1AE0D50-5D96-4546-BD2A-188067312636}" destId="{0D0226E5-584E-3645-8099-ADCD40226C16}" srcOrd="2" destOrd="0" presId="urn:microsoft.com/office/officeart/2017/3/layout/HorizontalPathTimeline"/>
    <dgm:cxn modelId="{C0D2BA86-D070-0F48-80CE-14CE98EF3B7A}" type="presParOf" srcId="{D1AE0D50-5D96-4546-BD2A-188067312636}" destId="{CEA4160E-4A8D-3043-AC71-87E94B8F3CF8}" srcOrd="3" destOrd="0" presId="urn:microsoft.com/office/officeart/2017/3/layout/HorizontalPathTimeline"/>
    <dgm:cxn modelId="{343529BE-8448-2549-A83A-3F6F7C5F57AA}" type="presParOf" srcId="{D1AE0D50-5D96-4546-BD2A-188067312636}" destId="{1CAE81AB-EF96-2E47-865F-BA1F0A8CE98A}" srcOrd="4" destOrd="0" presId="urn:microsoft.com/office/officeart/2017/3/layout/HorizontalPathTimeline"/>
    <dgm:cxn modelId="{1B7E318F-393E-174B-90A2-AABEB8A41CFA}" type="presParOf" srcId="{0E350627-44E8-E846-B76D-AC8A31B14E85}" destId="{60CC39B5-476D-DD46-9063-2F3E51B0D45A}" srcOrd="5" destOrd="0" presId="urn:microsoft.com/office/officeart/2017/3/layout/HorizontalPathTimeline"/>
    <dgm:cxn modelId="{593D47A0-D4F2-BC43-86FB-E27728335402}" type="presParOf" srcId="{0E350627-44E8-E846-B76D-AC8A31B14E85}" destId="{186FCEB7-5C19-394C-89EB-7F9791223720}" srcOrd="6" destOrd="0" presId="urn:microsoft.com/office/officeart/2017/3/layout/HorizontalPathTimeline"/>
    <dgm:cxn modelId="{4166C34F-84F0-F841-B495-7910B26EBECB}" type="presParOf" srcId="{186FCEB7-5C19-394C-89EB-7F9791223720}" destId="{FFB3AC33-C1DB-6E4E-84C7-39348ECF1424}" srcOrd="0" destOrd="0" presId="urn:microsoft.com/office/officeart/2017/3/layout/HorizontalPathTimeline"/>
    <dgm:cxn modelId="{0C366955-00D2-FD44-B605-6E0328DC5CC3}" type="presParOf" srcId="{186FCEB7-5C19-394C-89EB-7F9791223720}" destId="{91D61CF5-59E0-8346-81D0-B4CB899B519E}" srcOrd="1" destOrd="0" presId="urn:microsoft.com/office/officeart/2017/3/layout/HorizontalPathTimeline"/>
    <dgm:cxn modelId="{9B7A9C76-A43B-CD40-BADB-CB1564FB9651}" type="presParOf" srcId="{91D61CF5-59E0-8346-81D0-B4CB899B519E}" destId="{357FD128-CF41-ED4E-AF0D-49AE06E4B1AF}" srcOrd="0" destOrd="0" presId="urn:microsoft.com/office/officeart/2017/3/layout/HorizontalPathTimeline"/>
    <dgm:cxn modelId="{43BC73A7-9870-8B42-9884-EEEEDFE4B5E4}" type="presParOf" srcId="{91D61CF5-59E0-8346-81D0-B4CB899B519E}" destId="{502AC784-6935-8F45-BDD0-BC37197AF9EE}" srcOrd="1" destOrd="0" presId="urn:microsoft.com/office/officeart/2017/3/layout/HorizontalPathTimeline"/>
    <dgm:cxn modelId="{7A245706-8C3A-AA4E-BBBC-CEABDE195388}" type="presParOf" srcId="{186FCEB7-5C19-394C-89EB-7F9791223720}" destId="{B731F178-57D1-9C44-9574-0E8A5C45E876}" srcOrd="2" destOrd="0" presId="urn:microsoft.com/office/officeart/2017/3/layout/HorizontalPathTimeline"/>
    <dgm:cxn modelId="{0CAAFA5C-5052-7940-81F8-18A26C91AC21}" type="presParOf" srcId="{186FCEB7-5C19-394C-89EB-7F9791223720}" destId="{3EF15189-8DB7-A149-9995-DF9A26CD3DAD}" srcOrd="3" destOrd="0" presId="urn:microsoft.com/office/officeart/2017/3/layout/HorizontalPathTimeline"/>
    <dgm:cxn modelId="{CCEA74CE-0173-DA4F-8C7D-EF0F03C2A23F}" type="presParOf" srcId="{186FCEB7-5C19-394C-89EB-7F9791223720}" destId="{87B73144-6F1D-7A43-83BD-38AAA51F1E78}" srcOrd="4" destOrd="0" presId="urn:microsoft.com/office/officeart/2017/3/layout/HorizontalPathTimeline"/>
    <dgm:cxn modelId="{F3D4BACE-5ABA-7749-9C39-BC4AF205D329}" type="presParOf" srcId="{0E350627-44E8-E846-B76D-AC8A31B14E85}" destId="{59D1A11B-CE58-EE4F-894F-17F3859D979F}" srcOrd="7" destOrd="0" presId="urn:microsoft.com/office/officeart/2017/3/layout/HorizontalPathTimeline"/>
    <dgm:cxn modelId="{20EBA414-B888-344C-992B-9E27C2EFDA73}" type="presParOf" srcId="{0E350627-44E8-E846-B76D-AC8A31B14E85}" destId="{B9C6ED9F-7683-C744-A597-7EDE2087BB5F}" srcOrd="8" destOrd="0" presId="urn:microsoft.com/office/officeart/2017/3/layout/HorizontalPathTimeline"/>
    <dgm:cxn modelId="{0CA4B2B4-FB85-4D4B-8E12-8264EF13BCD0}" type="presParOf" srcId="{B9C6ED9F-7683-C744-A597-7EDE2087BB5F}" destId="{BE244396-E787-8440-876E-D74019E7EC90}" srcOrd="0" destOrd="0" presId="urn:microsoft.com/office/officeart/2017/3/layout/HorizontalPathTimeline"/>
    <dgm:cxn modelId="{200BCC85-A165-A548-95B3-6C4930B531FB}" type="presParOf" srcId="{B9C6ED9F-7683-C744-A597-7EDE2087BB5F}" destId="{7A1A5E36-A9EB-9A4D-B396-079A89433F83}" srcOrd="1" destOrd="0" presId="urn:microsoft.com/office/officeart/2017/3/layout/HorizontalPathTimeline"/>
    <dgm:cxn modelId="{FCC6ACF1-BA1C-C147-A697-277D3BB01778}" type="presParOf" srcId="{7A1A5E36-A9EB-9A4D-B396-079A89433F83}" destId="{5765D8FF-2B61-7B4C-86ED-D2E8CB66C641}" srcOrd="0" destOrd="0" presId="urn:microsoft.com/office/officeart/2017/3/layout/HorizontalPathTimeline"/>
    <dgm:cxn modelId="{BF54EF3D-E5A1-0C47-85B2-29C28648F4CD}" type="presParOf" srcId="{7A1A5E36-A9EB-9A4D-B396-079A89433F83}" destId="{6442A03B-CAFE-F34D-BE8B-6F1E68C7C495}" srcOrd="1" destOrd="0" presId="urn:microsoft.com/office/officeart/2017/3/layout/HorizontalPathTimeline"/>
    <dgm:cxn modelId="{6852245F-457A-B540-9652-3E18DBF724F8}" type="presParOf" srcId="{B9C6ED9F-7683-C744-A597-7EDE2087BB5F}" destId="{9A5CEBFB-2558-4642-8315-0185F8C5B8C6}" srcOrd="2" destOrd="0" presId="urn:microsoft.com/office/officeart/2017/3/layout/HorizontalPathTimeline"/>
    <dgm:cxn modelId="{ACBB8FC4-7550-DD41-9389-029E3C4967AB}" type="presParOf" srcId="{B9C6ED9F-7683-C744-A597-7EDE2087BB5F}" destId="{2C91C276-0645-814E-82A2-DF6264FEC658}" srcOrd="3" destOrd="0" presId="urn:microsoft.com/office/officeart/2017/3/layout/HorizontalPathTimeline"/>
    <dgm:cxn modelId="{2160DDF8-646A-264E-BC61-7F942F53B965}" type="presParOf" srcId="{B9C6ED9F-7683-C744-A597-7EDE2087BB5F}" destId="{2FF94CCE-2F87-8745-9BD0-A3CA54EF1785}"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6E5C7F-344F-4C5F-BB07-8A710D6DF50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78627D74-48A1-49BE-B04A-31E237A1020F}">
      <dgm:prSet custT="1"/>
      <dgm:spPr/>
      <dgm:t>
        <a:bodyPr/>
        <a:lstStyle/>
        <a:p>
          <a:r>
            <a:rPr lang="en-US" sz="1800" b="1" dirty="0"/>
            <a:t>One- or two-week rotations:</a:t>
          </a:r>
          <a:endParaRPr lang="en-US" sz="1800" dirty="0"/>
        </a:p>
      </dgm:t>
    </dgm:pt>
    <dgm:pt modelId="{EFF4BCD4-DE7C-43A6-B4DE-AB4DB4FC0599}" type="parTrans" cxnId="{9842B351-707F-459A-BDE1-C533150744C7}">
      <dgm:prSet/>
      <dgm:spPr/>
      <dgm:t>
        <a:bodyPr/>
        <a:lstStyle/>
        <a:p>
          <a:endParaRPr lang="en-US"/>
        </a:p>
      </dgm:t>
    </dgm:pt>
    <dgm:pt modelId="{35A2F39E-F440-4BC7-8602-F8209C106CC9}" type="sibTrans" cxnId="{9842B351-707F-459A-BDE1-C533150744C7}">
      <dgm:prSet/>
      <dgm:spPr/>
      <dgm:t>
        <a:bodyPr/>
        <a:lstStyle/>
        <a:p>
          <a:endParaRPr lang="en-US"/>
        </a:p>
      </dgm:t>
    </dgm:pt>
    <dgm:pt modelId="{2B70D069-60AF-4FC3-9CC8-8C229B922D89}">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2"/>
            </a:buClr>
          </a:pPr>
          <a:r>
            <a:rPr lang="en-US" sz="1800" u="sng" dirty="0"/>
            <a:t>Neurology</a:t>
          </a:r>
          <a:r>
            <a:rPr lang="en-US" sz="1800" dirty="0"/>
            <a:t> – </a:t>
          </a:r>
          <a:r>
            <a:rPr lang="en-US" sz="1800" dirty="0" err="1"/>
            <a:t>NeuroMedical</a:t>
          </a:r>
          <a:r>
            <a:rPr lang="en-US" sz="1800" dirty="0"/>
            <a:t> Center Baton Rouge </a:t>
          </a:r>
        </a:p>
      </dgm:t>
    </dgm:pt>
    <dgm:pt modelId="{445D17B7-F13A-47B2-BA7D-C792A6E8587E}" type="parTrans" cxnId="{19DCA235-B07F-43C7-B67C-39C8B97C2947}">
      <dgm:prSet/>
      <dgm:spPr/>
      <dgm:t>
        <a:bodyPr/>
        <a:lstStyle/>
        <a:p>
          <a:endParaRPr lang="en-US"/>
        </a:p>
      </dgm:t>
    </dgm:pt>
    <dgm:pt modelId="{6C37001E-4760-4D74-BCDC-9D0B961303F2}" type="sibTrans" cxnId="{19DCA235-B07F-43C7-B67C-39C8B97C2947}">
      <dgm:prSet/>
      <dgm:spPr/>
      <dgm:t>
        <a:bodyPr/>
        <a:lstStyle/>
        <a:p>
          <a:endParaRPr lang="en-US"/>
        </a:p>
      </dgm:t>
    </dgm:pt>
    <dgm:pt modelId="{1BBBD195-4212-4F83-B244-19EB3FA799FF}">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2"/>
            </a:buClr>
          </a:pPr>
          <a:r>
            <a:rPr lang="en-US" sz="1800" u="sng" dirty="0"/>
            <a:t>Radiation Therapy</a:t>
          </a:r>
          <a:r>
            <a:rPr lang="en-US" sz="1800" dirty="0"/>
            <a:t> –</a:t>
          </a:r>
        </a:p>
      </dgm:t>
    </dgm:pt>
    <dgm:pt modelId="{967DA902-5A5B-4983-A9D3-1AD4BA439C7A}" type="parTrans" cxnId="{A0ADF7BB-E8DC-45AE-9094-AB5EB25AF526}">
      <dgm:prSet/>
      <dgm:spPr/>
      <dgm:t>
        <a:bodyPr/>
        <a:lstStyle/>
        <a:p>
          <a:endParaRPr lang="en-US"/>
        </a:p>
      </dgm:t>
    </dgm:pt>
    <dgm:pt modelId="{8387C656-C3B1-4933-8662-AB12885CFA9B}" type="sibTrans" cxnId="{A0ADF7BB-E8DC-45AE-9094-AB5EB25AF526}">
      <dgm:prSet/>
      <dgm:spPr/>
      <dgm:t>
        <a:bodyPr/>
        <a:lstStyle/>
        <a:p>
          <a:endParaRPr lang="en-US"/>
        </a:p>
      </dgm:t>
    </dgm:pt>
    <dgm:pt modelId="{5EF86079-8F9D-4920-A6A3-06D8A936623D}">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2"/>
            </a:buClr>
            <a:buFont typeface="Wingdings" pitchFamily="2" charset="2"/>
            <a:buChar char="§"/>
          </a:pPr>
          <a:r>
            <a:rPr lang="en-US" sz="1800" dirty="0" err="1"/>
            <a:t>Cyberknife</a:t>
          </a:r>
          <a:r>
            <a:rPr lang="en-US" sz="1800" dirty="0"/>
            <a:t> WJMC</a:t>
          </a:r>
        </a:p>
      </dgm:t>
    </dgm:pt>
    <dgm:pt modelId="{6D14B92C-782A-446F-8F31-81BB931A2809}" type="parTrans" cxnId="{8F556A02-24BC-4397-9E0D-800BE0349859}">
      <dgm:prSet/>
      <dgm:spPr/>
      <dgm:t>
        <a:bodyPr/>
        <a:lstStyle/>
        <a:p>
          <a:endParaRPr lang="en-US"/>
        </a:p>
      </dgm:t>
    </dgm:pt>
    <dgm:pt modelId="{BA44451E-4332-4C82-A2CF-545F1185FB65}" type="sibTrans" cxnId="{8F556A02-24BC-4397-9E0D-800BE0349859}">
      <dgm:prSet/>
      <dgm:spPr/>
      <dgm:t>
        <a:bodyPr/>
        <a:lstStyle/>
        <a:p>
          <a:endParaRPr lang="en-US"/>
        </a:p>
      </dgm:t>
    </dgm:pt>
    <dgm:pt modelId="{13571DB0-8556-4849-A0D5-DACC9912275C}">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2"/>
            </a:buClr>
            <a:buFont typeface="Wingdings" pitchFamily="2" charset="2"/>
            <a:buChar char="§"/>
          </a:pPr>
          <a:r>
            <a:rPr lang="en-US" sz="1800"/>
            <a:t>Gamma Icon – OLOL-MBP (acquired October 2016)</a:t>
          </a:r>
        </a:p>
      </dgm:t>
    </dgm:pt>
    <dgm:pt modelId="{BD89C6C4-F855-4D5C-917F-8F34E4F78695}" type="parTrans" cxnId="{7D447A6B-231E-4179-A732-7BFFB6BE73EE}">
      <dgm:prSet/>
      <dgm:spPr/>
      <dgm:t>
        <a:bodyPr/>
        <a:lstStyle/>
        <a:p>
          <a:endParaRPr lang="en-US"/>
        </a:p>
      </dgm:t>
    </dgm:pt>
    <dgm:pt modelId="{9BC291FF-3707-4E4B-B277-942C950D8E6D}" type="sibTrans" cxnId="{7D447A6B-231E-4179-A732-7BFFB6BE73EE}">
      <dgm:prSet/>
      <dgm:spPr/>
      <dgm:t>
        <a:bodyPr/>
        <a:lstStyle/>
        <a:p>
          <a:endParaRPr lang="en-US"/>
        </a:p>
      </dgm:t>
    </dgm:pt>
    <dgm:pt modelId="{4E770914-B4D6-4A61-8BDB-171E0F13D910}">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2"/>
            </a:buClr>
          </a:pPr>
          <a:r>
            <a:rPr lang="en-US" sz="1800" u="sng" dirty="0"/>
            <a:t>Neuroradiology</a:t>
          </a:r>
          <a:r>
            <a:rPr lang="en-US" sz="1800" dirty="0"/>
            <a:t> – OLOL – Baton Rouge</a:t>
          </a:r>
        </a:p>
      </dgm:t>
    </dgm:pt>
    <dgm:pt modelId="{60A9D5C1-0ADD-4ECE-8199-873018D09297}" type="parTrans" cxnId="{A1590352-3E2B-4688-9167-56CF3CC27CF4}">
      <dgm:prSet/>
      <dgm:spPr/>
      <dgm:t>
        <a:bodyPr/>
        <a:lstStyle/>
        <a:p>
          <a:endParaRPr lang="en-US"/>
        </a:p>
      </dgm:t>
    </dgm:pt>
    <dgm:pt modelId="{CE87166C-9F7F-414F-B374-6CE42D0F8FBC}" type="sibTrans" cxnId="{A1590352-3E2B-4688-9167-56CF3CC27CF4}">
      <dgm:prSet/>
      <dgm:spPr/>
      <dgm:t>
        <a:bodyPr/>
        <a:lstStyle/>
        <a:p>
          <a:endParaRPr lang="en-US"/>
        </a:p>
      </dgm:t>
    </dgm:pt>
    <dgm:pt modelId="{1100BFA7-776A-4A33-A76B-53E6B688126C}">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2"/>
            </a:buClr>
          </a:pPr>
          <a:r>
            <a:rPr lang="en-US" sz="1800" u="sng"/>
            <a:t>Neuro-ophthalmology</a:t>
          </a:r>
          <a:r>
            <a:rPr lang="en-US" sz="1800"/>
            <a:t> – New Orleans or LSUBR</a:t>
          </a:r>
        </a:p>
      </dgm:t>
    </dgm:pt>
    <dgm:pt modelId="{1CAA448B-C582-4774-AA7C-86898A0C8B69}" type="parTrans" cxnId="{DED2FB4A-25A4-458C-AD24-D751AD55FFEB}">
      <dgm:prSet/>
      <dgm:spPr/>
      <dgm:t>
        <a:bodyPr/>
        <a:lstStyle/>
        <a:p>
          <a:endParaRPr lang="en-US"/>
        </a:p>
      </dgm:t>
    </dgm:pt>
    <dgm:pt modelId="{D29A717F-A4A2-442B-8F46-BF68F8079D6D}" type="sibTrans" cxnId="{DED2FB4A-25A4-458C-AD24-D751AD55FFEB}">
      <dgm:prSet/>
      <dgm:spPr/>
      <dgm:t>
        <a:bodyPr/>
        <a:lstStyle/>
        <a:p>
          <a:endParaRPr lang="en-US"/>
        </a:p>
      </dgm:t>
    </dgm:pt>
    <dgm:pt modelId="{76A09093-180D-432F-9D05-7031C55607CF}">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2"/>
            </a:buClr>
          </a:pPr>
          <a:r>
            <a:rPr lang="en-US" sz="1800" u="sng" dirty="0"/>
            <a:t>Audiology/Electrophysiology</a:t>
          </a:r>
          <a:r>
            <a:rPr lang="en-US" sz="1800" dirty="0"/>
            <a:t> – OLOL –  BR</a:t>
          </a:r>
        </a:p>
      </dgm:t>
    </dgm:pt>
    <dgm:pt modelId="{286654F2-C3BF-4B47-BEE6-7177DBE3D9B2}" type="parTrans" cxnId="{A9B7479B-060D-4F5B-A1ED-AA3F8B696A3B}">
      <dgm:prSet/>
      <dgm:spPr/>
      <dgm:t>
        <a:bodyPr/>
        <a:lstStyle/>
        <a:p>
          <a:endParaRPr lang="en-US"/>
        </a:p>
      </dgm:t>
    </dgm:pt>
    <dgm:pt modelId="{22CC682A-DB86-4D1B-AB1C-85CC60C70665}" type="sibTrans" cxnId="{A9B7479B-060D-4F5B-A1ED-AA3F8B696A3B}">
      <dgm:prSet/>
      <dgm:spPr/>
      <dgm:t>
        <a:bodyPr/>
        <a:lstStyle/>
        <a:p>
          <a:endParaRPr lang="en-US"/>
        </a:p>
      </dgm:t>
    </dgm:pt>
    <dgm:pt modelId="{093C3C32-6E71-43E1-BFFB-E7AA876FF5B3}">
      <dgm:prSet custT="1">
        <dgm:style>
          <a:lnRef idx="2">
            <a:schemeClr val="accent2"/>
          </a:lnRef>
          <a:fillRef idx="1">
            <a:schemeClr val="lt1"/>
          </a:fillRef>
          <a:effectRef idx="0">
            <a:schemeClr val="accent2"/>
          </a:effectRef>
          <a:fontRef idx="minor">
            <a:schemeClr val="dk1"/>
          </a:fontRef>
        </dgm:style>
      </dgm:prSet>
      <dgm:spPr/>
      <dgm:t>
        <a:bodyPr/>
        <a:lstStyle/>
        <a:p>
          <a:pPr>
            <a:buClr>
              <a:schemeClr val="accent2"/>
            </a:buClr>
          </a:pPr>
          <a:r>
            <a:rPr lang="en-US" sz="1800" u="sng" dirty="0"/>
            <a:t>Physical Therapy – Vestibular/Facial </a:t>
          </a:r>
          <a:r>
            <a:rPr lang="en-US" sz="1800" dirty="0"/>
            <a:t>– OLOL – BR</a:t>
          </a:r>
        </a:p>
      </dgm:t>
    </dgm:pt>
    <dgm:pt modelId="{CB7714E5-6C90-4349-BAA7-5DA5CE2FA2A2}" type="parTrans" cxnId="{ECAAC30B-22C5-488E-B78A-DBA9E5C541B3}">
      <dgm:prSet/>
      <dgm:spPr/>
      <dgm:t>
        <a:bodyPr/>
        <a:lstStyle/>
        <a:p>
          <a:endParaRPr lang="en-US"/>
        </a:p>
      </dgm:t>
    </dgm:pt>
    <dgm:pt modelId="{A1946617-455B-4EB4-80D7-482D2315760C}" type="sibTrans" cxnId="{ECAAC30B-22C5-488E-B78A-DBA9E5C541B3}">
      <dgm:prSet/>
      <dgm:spPr/>
      <dgm:t>
        <a:bodyPr/>
        <a:lstStyle/>
        <a:p>
          <a:endParaRPr lang="en-US"/>
        </a:p>
      </dgm:t>
    </dgm:pt>
    <dgm:pt modelId="{DB6BBCB7-FCDC-48D7-BD91-07C3FAF583E5}">
      <dgm:prSet custT="1"/>
      <dgm:spPr/>
      <dgm:t>
        <a:bodyPr/>
        <a:lstStyle/>
        <a:p>
          <a:r>
            <a:rPr lang="en-US" sz="1800" b="1" dirty="0"/>
            <a:t>One-month rotation:</a:t>
          </a:r>
          <a:endParaRPr lang="en-US" sz="1800" dirty="0"/>
        </a:p>
      </dgm:t>
    </dgm:pt>
    <dgm:pt modelId="{A515979D-C57C-4B6E-9873-DD12607312C5}" type="parTrans" cxnId="{FD2C9F3D-7DAD-4903-995A-1A4F9C79F6B0}">
      <dgm:prSet/>
      <dgm:spPr/>
      <dgm:t>
        <a:bodyPr/>
        <a:lstStyle/>
        <a:p>
          <a:endParaRPr lang="en-US"/>
        </a:p>
      </dgm:t>
    </dgm:pt>
    <dgm:pt modelId="{97F97A19-BC61-4769-BB48-06F52867E31A}" type="sibTrans" cxnId="{FD2C9F3D-7DAD-4903-995A-1A4F9C79F6B0}">
      <dgm:prSet/>
      <dgm:spPr/>
      <dgm:t>
        <a:bodyPr/>
        <a:lstStyle/>
        <a:p>
          <a:endParaRPr lang="en-US"/>
        </a:p>
      </dgm:t>
    </dgm:pt>
    <dgm:pt modelId="{CCB7BCE0-A8BA-418F-AA0D-C4657E6FD100}">
      <dgm:prSet custT="1"/>
      <dgm:spPr/>
      <dgm:t>
        <a:bodyPr/>
        <a:lstStyle/>
        <a:p>
          <a:pPr>
            <a:buClr>
              <a:schemeClr val="accent3"/>
            </a:buClr>
          </a:pPr>
          <a:r>
            <a:rPr lang="en-US" sz="1800" u="sng" dirty="0"/>
            <a:t>Neurosurgery</a:t>
          </a:r>
          <a:r>
            <a:rPr lang="en-US" sz="1800" dirty="0"/>
            <a:t> – WJMC New Orleans</a:t>
          </a:r>
        </a:p>
      </dgm:t>
    </dgm:pt>
    <dgm:pt modelId="{EE4621A6-C31E-4EB8-AF25-23AA4EDE643D}" type="parTrans" cxnId="{683AAA75-9D35-444F-AB3A-CC47428A8720}">
      <dgm:prSet/>
      <dgm:spPr/>
      <dgm:t>
        <a:bodyPr/>
        <a:lstStyle/>
        <a:p>
          <a:endParaRPr lang="en-US"/>
        </a:p>
      </dgm:t>
    </dgm:pt>
    <dgm:pt modelId="{9905F996-A8C8-418E-BB37-C432468375D1}" type="sibTrans" cxnId="{683AAA75-9D35-444F-AB3A-CC47428A8720}">
      <dgm:prSet/>
      <dgm:spPr/>
      <dgm:t>
        <a:bodyPr/>
        <a:lstStyle/>
        <a:p>
          <a:endParaRPr lang="en-US"/>
        </a:p>
      </dgm:t>
    </dgm:pt>
    <dgm:pt modelId="{FA96C9F5-80E2-BA49-BEE8-E3372268CDDD}" type="pres">
      <dgm:prSet presAssocID="{DE6E5C7F-344F-4C5F-BB07-8A710D6DF507}" presName="linear" presStyleCnt="0">
        <dgm:presLayoutVars>
          <dgm:dir/>
          <dgm:animLvl val="lvl"/>
          <dgm:resizeHandles val="exact"/>
        </dgm:presLayoutVars>
      </dgm:prSet>
      <dgm:spPr/>
    </dgm:pt>
    <dgm:pt modelId="{9BF5E314-1025-7D43-887A-97E84595623A}" type="pres">
      <dgm:prSet presAssocID="{78627D74-48A1-49BE-B04A-31E237A1020F}" presName="parentLin" presStyleCnt="0"/>
      <dgm:spPr/>
    </dgm:pt>
    <dgm:pt modelId="{70050748-826B-6446-861A-4B6A9B38383C}" type="pres">
      <dgm:prSet presAssocID="{78627D74-48A1-49BE-B04A-31E237A1020F}" presName="parentLeftMargin" presStyleLbl="node1" presStyleIdx="0" presStyleCnt="2"/>
      <dgm:spPr/>
    </dgm:pt>
    <dgm:pt modelId="{CB367D61-AB81-6E46-A3EA-BB3059EAE197}" type="pres">
      <dgm:prSet presAssocID="{78627D74-48A1-49BE-B04A-31E237A1020F}" presName="parentText" presStyleLbl="node1" presStyleIdx="0" presStyleCnt="2">
        <dgm:presLayoutVars>
          <dgm:chMax val="0"/>
          <dgm:bulletEnabled val="1"/>
        </dgm:presLayoutVars>
      </dgm:prSet>
      <dgm:spPr/>
    </dgm:pt>
    <dgm:pt modelId="{48844426-019F-C441-A532-698499C8D6B6}" type="pres">
      <dgm:prSet presAssocID="{78627D74-48A1-49BE-B04A-31E237A1020F}" presName="negativeSpace" presStyleCnt="0"/>
      <dgm:spPr/>
    </dgm:pt>
    <dgm:pt modelId="{8A6B4BDC-82E8-BA42-BEC9-43D9726BE9FF}" type="pres">
      <dgm:prSet presAssocID="{78627D74-48A1-49BE-B04A-31E237A1020F}" presName="childText" presStyleLbl="conFgAcc1" presStyleIdx="0" presStyleCnt="2">
        <dgm:presLayoutVars>
          <dgm:bulletEnabled val="1"/>
        </dgm:presLayoutVars>
      </dgm:prSet>
      <dgm:spPr>
        <a:prstGeom prst="roundRect">
          <a:avLst/>
        </a:prstGeom>
      </dgm:spPr>
    </dgm:pt>
    <dgm:pt modelId="{DC00AED4-49CB-BD45-81C1-E0E0F7F44BDD}" type="pres">
      <dgm:prSet presAssocID="{35A2F39E-F440-4BC7-8602-F8209C106CC9}" presName="spaceBetweenRectangles" presStyleCnt="0"/>
      <dgm:spPr/>
    </dgm:pt>
    <dgm:pt modelId="{25C3102F-9D09-8F42-BC17-E4F76B8CFC3D}" type="pres">
      <dgm:prSet presAssocID="{DB6BBCB7-FCDC-48D7-BD91-07C3FAF583E5}" presName="parentLin" presStyleCnt="0"/>
      <dgm:spPr/>
    </dgm:pt>
    <dgm:pt modelId="{BE57E1BE-7394-174E-AA8C-9AC08E2EDD7A}" type="pres">
      <dgm:prSet presAssocID="{DB6BBCB7-FCDC-48D7-BD91-07C3FAF583E5}" presName="parentLeftMargin" presStyleLbl="node1" presStyleIdx="0" presStyleCnt="2"/>
      <dgm:spPr/>
    </dgm:pt>
    <dgm:pt modelId="{4A4A8510-5CEC-9848-A958-8CB21BF4BE88}" type="pres">
      <dgm:prSet presAssocID="{DB6BBCB7-FCDC-48D7-BD91-07C3FAF583E5}" presName="parentText" presStyleLbl="node1" presStyleIdx="1" presStyleCnt="2">
        <dgm:presLayoutVars>
          <dgm:chMax val="0"/>
          <dgm:bulletEnabled val="1"/>
        </dgm:presLayoutVars>
      </dgm:prSet>
      <dgm:spPr/>
    </dgm:pt>
    <dgm:pt modelId="{310D1969-5CD5-FB44-918E-7C79C16FD23A}" type="pres">
      <dgm:prSet presAssocID="{DB6BBCB7-FCDC-48D7-BD91-07C3FAF583E5}" presName="negativeSpace" presStyleCnt="0"/>
      <dgm:spPr/>
    </dgm:pt>
    <dgm:pt modelId="{941D1F83-FFAB-DD41-A49B-970B9386B352}" type="pres">
      <dgm:prSet presAssocID="{DB6BBCB7-FCDC-48D7-BD91-07C3FAF583E5}" presName="childText" presStyleLbl="conFgAcc1" presStyleIdx="1" presStyleCnt="2">
        <dgm:presLayoutVars>
          <dgm:bulletEnabled val="1"/>
        </dgm:presLayoutVars>
      </dgm:prSet>
      <dgm:spPr>
        <a:prstGeom prst="roundRect">
          <a:avLst/>
        </a:prstGeom>
      </dgm:spPr>
    </dgm:pt>
  </dgm:ptLst>
  <dgm:cxnLst>
    <dgm:cxn modelId="{8F556A02-24BC-4397-9E0D-800BE0349859}" srcId="{1BBBD195-4212-4F83-B244-19EB3FA799FF}" destId="{5EF86079-8F9D-4920-A6A3-06D8A936623D}" srcOrd="0" destOrd="0" parTransId="{6D14B92C-782A-446F-8F31-81BB931A2809}" sibTransId="{BA44451E-4332-4C82-A2CF-545F1185FB65}"/>
    <dgm:cxn modelId="{ECAAC30B-22C5-488E-B78A-DBA9E5C541B3}" srcId="{78627D74-48A1-49BE-B04A-31E237A1020F}" destId="{093C3C32-6E71-43E1-BFFB-E7AA876FF5B3}" srcOrd="5" destOrd="0" parTransId="{CB7714E5-6C90-4349-BAA7-5DA5CE2FA2A2}" sibTransId="{A1946617-455B-4EB4-80D7-482D2315760C}"/>
    <dgm:cxn modelId="{19DCA235-B07F-43C7-B67C-39C8B97C2947}" srcId="{78627D74-48A1-49BE-B04A-31E237A1020F}" destId="{2B70D069-60AF-4FC3-9CC8-8C229B922D89}" srcOrd="0" destOrd="0" parTransId="{445D17B7-F13A-47B2-BA7D-C792A6E8587E}" sibTransId="{6C37001E-4760-4D74-BCDC-9D0B961303F2}"/>
    <dgm:cxn modelId="{FD2C9F3D-7DAD-4903-995A-1A4F9C79F6B0}" srcId="{DE6E5C7F-344F-4C5F-BB07-8A710D6DF507}" destId="{DB6BBCB7-FCDC-48D7-BD91-07C3FAF583E5}" srcOrd="1" destOrd="0" parTransId="{A515979D-C57C-4B6E-9873-DD12607312C5}" sibTransId="{97F97A19-BC61-4769-BB48-06F52867E31A}"/>
    <dgm:cxn modelId="{4CF5C23D-DC47-3E4E-8CAC-B295C4D23B4A}" type="presOf" srcId="{CCB7BCE0-A8BA-418F-AA0D-C4657E6FD100}" destId="{941D1F83-FFAB-DD41-A49B-970B9386B352}" srcOrd="0" destOrd="0" presId="urn:microsoft.com/office/officeart/2005/8/layout/list1"/>
    <dgm:cxn modelId="{DED2FB4A-25A4-458C-AD24-D751AD55FFEB}" srcId="{78627D74-48A1-49BE-B04A-31E237A1020F}" destId="{1100BFA7-776A-4A33-A76B-53E6B688126C}" srcOrd="3" destOrd="0" parTransId="{1CAA448B-C582-4774-AA7C-86898A0C8B69}" sibTransId="{D29A717F-A4A2-442B-8F46-BF68F8079D6D}"/>
    <dgm:cxn modelId="{9842B351-707F-459A-BDE1-C533150744C7}" srcId="{DE6E5C7F-344F-4C5F-BB07-8A710D6DF507}" destId="{78627D74-48A1-49BE-B04A-31E237A1020F}" srcOrd="0" destOrd="0" parTransId="{EFF4BCD4-DE7C-43A6-B4DE-AB4DB4FC0599}" sibTransId="{35A2F39E-F440-4BC7-8602-F8209C106CC9}"/>
    <dgm:cxn modelId="{A1590352-3E2B-4688-9167-56CF3CC27CF4}" srcId="{78627D74-48A1-49BE-B04A-31E237A1020F}" destId="{4E770914-B4D6-4A61-8BDB-171E0F13D910}" srcOrd="2" destOrd="0" parTransId="{60A9D5C1-0ADD-4ECE-8199-873018D09297}" sibTransId="{CE87166C-9F7F-414F-B374-6CE42D0F8FBC}"/>
    <dgm:cxn modelId="{207D1B65-C897-0A44-B034-F7C7421EA60D}" type="presOf" srcId="{1BBBD195-4212-4F83-B244-19EB3FA799FF}" destId="{8A6B4BDC-82E8-BA42-BEC9-43D9726BE9FF}" srcOrd="0" destOrd="1" presId="urn:microsoft.com/office/officeart/2005/8/layout/list1"/>
    <dgm:cxn modelId="{7D447A6B-231E-4179-A732-7BFFB6BE73EE}" srcId="{1BBBD195-4212-4F83-B244-19EB3FA799FF}" destId="{13571DB0-8556-4849-A0D5-DACC9912275C}" srcOrd="1" destOrd="0" parTransId="{BD89C6C4-F855-4D5C-917F-8F34E4F78695}" sibTransId="{9BC291FF-3707-4E4B-B277-942C950D8E6D}"/>
    <dgm:cxn modelId="{A08E1B6D-4CCF-174D-940D-73AF2F6C26B8}" type="presOf" srcId="{4E770914-B4D6-4A61-8BDB-171E0F13D910}" destId="{8A6B4BDC-82E8-BA42-BEC9-43D9726BE9FF}" srcOrd="0" destOrd="4" presId="urn:microsoft.com/office/officeart/2005/8/layout/list1"/>
    <dgm:cxn modelId="{4FAF1471-3AB3-DC44-88EA-9C8EAB9DBC6C}" type="presOf" srcId="{5EF86079-8F9D-4920-A6A3-06D8A936623D}" destId="{8A6B4BDC-82E8-BA42-BEC9-43D9726BE9FF}" srcOrd="0" destOrd="2" presId="urn:microsoft.com/office/officeart/2005/8/layout/list1"/>
    <dgm:cxn modelId="{683AAA75-9D35-444F-AB3A-CC47428A8720}" srcId="{DB6BBCB7-FCDC-48D7-BD91-07C3FAF583E5}" destId="{CCB7BCE0-A8BA-418F-AA0D-C4657E6FD100}" srcOrd="0" destOrd="0" parTransId="{EE4621A6-C31E-4EB8-AF25-23AA4EDE643D}" sibTransId="{9905F996-A8C8-418E-BB37-C432468375D1}"/>
    <dgm:cxn modelId="{79FBFE75-1D8C-8241-9D79-86FCF3A7F3AC}" type="presOf" srcId="{DB6BBCB7-FCDC-48D7-BD91-07C3FAF583E5}" destId="{BE57E1BE-7394-174E-AA8C-9AC08E2EDD7A}" srcOrd="0" destOrd="0" presId="urn:microsoft.com/office/officeart/2005/8/layout/list1"/>
    <dgm:cxn modelId="{8658407B-A258-A645-86C6-05D774983829}" type="presOf" srcId="{DB6BBCB7-FCDC-48D7-BD91-07C3FAF583E5}" destId="{4A4A8510-5CEC-9848-A958-8CB21BF4BE88}" srcOrd="1" destOrd="0" presId="urn:microsoft.com/office/officeart/2005/8/layout/list1"/>
    <dgm:cxn modelId="{71989F8B-6A99-CD4E-BDA4-C9A35E4B2F76}" type="presOf" srcId="{DE6E5C7F-344F-4C5F-BB07-8A710D6DF507}" destId="{FA96C9F5-80E2-BA49-BEE8-E3372268CDDD}" srcOrd="0" destOrd="0" presId="urn:microsoft.com/office/officeart/2005/8/layout/list1"/>
    <dgm:cxn modelId="{A9B7479B-060D-4F5B-A1ED-AA3F8B696A3B}" srcId="{78627D74-48A1-49BE-B04A-31E237A1020F}" destId="{76A09093-180D-432F-9D05-7031C55607CF}" srcOrd="4" destOrd="0" parTransId="{286654F2-C3BF-4B47-BEE6-7177DBE3D9B2}" sibTransId="{22CC682A-DB86-4D1B-AB1C-85CC60C70665}"/>
    <dgm:cxn modelId="{4ED5279D-FAEA-8E41-90F5-CBB51939690D}" type="presOf" srcId="{1100BFA7-776A-4A33-A76B-53E6B688126C}" destId="{8A6B4BDC-82E8-BA42-BEC9-43D9726BE9FF}" srcOrd="0" destOrd="5" presId="urn:microsoft.com/office/officeart/2005/8/layout/list1"/>
    <dgm:cxn modelId="{F84205A3-6849-9745-B865-1F5DFBF8A95B}" type="presOf" srcId="{13571DB0-8556-4849-A0D5-DACC9912275C}" destId="{8A6B4BDC-82E8-BA42-BEC9-43D9726BE9FF}" srcOrd="0" destOrd="3" presId="urn:microsoft.com/office/officeart/2005/8/layout/list1"/>
    <dgm:cxn modelId="{A0ADF7BB-E8DC-45AE-9094-AB5EB25AF526}" srcId="{78627D74-48A1-49BE-B04A-31E237A1020F}" destId="{1BBBD195-4212-4F83-B244-19EB3FA799FF}" srcOrd="1" destOrd="0" parTransId="{967DA902-5A5B-4983-A9D3-1AD4BA439C7A}" sibTransId="{8387C656-C3B1-4933-8662-AB12885CFA9B}"/>
    <dgm:cxn modelId="{3C16DBC2-DC30-844D-BA17-B5DB20A426A6}" type="presOf" srcId="{78627D74-48A1-49BE-B04A-31E237A1020F}" destId="{70050748-826B-6446-861A-4B6A9B38383C}" srcOrd="0" destOrd="0" presId="urn:microsoft.com/office/officeart/2005/8/layout/list1"/>
    <dgm:cxn modelId="{A6DA29C7-884A-D149-BF23-7602E1C101F9}" type="presOf" srcId="{2B70D069-60AF-4FC3-9CC8-8C229B922D89}" destId="{8A6B4BDC-82E8-BA42-BEC9-43D9726BE9FF}" srcOrd="0" destOrd="0" presId="urn:microsoft.com/office/officeart/2005/8/layout/list1"/>
    <dgm:cxn modelId="{F8C7F5CD-3261-0A43-94F1-F4F5DB3DACB8}" type="presOf" srcId="{76A09093-180D-432F-9D05-7031C55607CF}" destId="{8A6B4BDC-82E8-BA42-BEC9-43D9726BE9FF}" srcOrd="0" destOrd="6" presId="urn:microsoft.com/office/officeart/2005/8/layout/list1"/>
    <dgm:cxn modelId="{E9F3CCE5-6B92-534B-9280-A28B239321B0}" type="presOf" srcId="{78627D74-48A1-49BE-B04A-31E237A1020F}" destId="{CB367D61-AB81-6E46-A3EA-BB3059EAE197}" srcOrd="1" destOrd="0" presId="urn:microsoft.com/office/officeart/2005/8/layout/list1"/>
    <dgm:cxn modelId="{F2FDB4FC-4885-6B47-82DA-DDD2D44CB3C3}" type="presOf" srcId="{093C3C32-6E71-43E1-BFFB-E7AA876FF5B3}" destId="{8A6B4BDC-82E8-BA42-BEC9-43D9726BE9FF}" srcOrd="0" destOrd="7" presId="urn:microsoft.com/office/officeart/2005/8/layout/list1"/>
    <dgm:cxn modelId="{5D9B8CE6-E7AB-074B-B9A7-3BABDFEDB6D2}" type="presParOf" srcId="{FA96C9F5-80E2-BA49-BEE8-E3372268CDDD}" destId="{9BF5E314-1025-7D43-887A-97E84595623A}" srcOrd="0" destOrd="0" presId="urn:microsoft.com/office/officeart/2005/8/layout/list1"/>
    <dgm:cxn modelId="{7CFED719-3E62-F847-8224-CFEFE93CFCC6}" type="presParOf" srcId="{9BF5E314-1025-7D43-887A-97E84595623A}" destId="{70050748-826B-6446-861A-4B6A9B38383C}" srcOrd="0" destOrd="0" presId="urn:microsoft.com/office/officeart/2005/8/layout/list1"/>
    <dgm:cxn modelId="{D548A0E6-2B8D-6548-A1B7-F3728F3644AC}" type="presParOf" srcId="{9BF5E314-1025-7D43-887A-97E84595623A}" destId="{CB367D61-AB81-6E46-A3EA-BB3059EAE197}" srcOrd="1" destOrd="0" presId="urn:microsoft.com/office/officeart/2005/8/layout/list1"/>
    <dgm:cxn modelId="{47D8D1CA-58E8-604F-8738-D0B997FABA8A}" type="presParOf" srcId="{FA96C9F5-80E2-BA49-BEE8-E3372268CDDD}" destId="{48844426-019F-C441-A532-698499C8D6B6}" srcOrd="1" destOrd="0" presId="urn:microsoft.com/office/officeart/2005/8/layout/list1"/>
    <dgm:cxn modelId="{3AF7EB82-461C-1B41-967A-D1A6B077817E}" type="presParOf" srcId="{FA96C9F5-80E2-BA49-BEE8-E3372268CDDD}" destId="{8A6B4BDC-82E8-BA42-BEC9-43D9726BE9FF}" srcOrd="2" destOrd="0" presId="urn:microsoft.com/office/officeart/2005/8/layout/list1"/>
    <dgm:cxn modelId="{BF0D5FF6-C479-A64F-9BBF-676985A7E2D6}" type="presParOf" srcId="{FA96C9F5-80E2-BA49-BEE8-E3372268CDDD}" destId="{DC00AED4-49CB-BD45-81C1-E0E0F7F44BDD}" srcOrd="3" destOrd="0" presId="urn:microsoft.com/office/officeart/2005/8/layout/list1"/>
    <dgm:cxn modelId="{14E1267A-648D-9E43-A9C9-9E4D23315693}" type="presParOf" srcId="{FA96C9F5-80E2-BA49-BEE8-E3372268CDDD}" destId="{25C3102F-9D09-8F42-BC17-E4F76B8CFC3D}" srcOrd="4" destOrd="0" presId="urn:microsoft.com/office/officeart/2005/8/layout/list1"/>
    <dgm:cxn modelId="{E4C1E21F-6682-B943-BA08-11F54D20B0EE}" type="presParOf" srcId="{25C3102F-9D09-8F42-BC17-E4F76B8CFC3D}" destId="{BE57E1BE-7394-174E-AA8C-9AC08E2EDD7A}" srcOrd="0" destOrd="0" presId="urn:microsoft.com/office/officeart/2005/8/layout/list1"/>
    <dgm:cxn modelId="{A20E25AC-921F-7245-B552-2E7324806591}" type="presParOf" srcId="{25C3102F-9D09-8F42-BC17-E4F76B8CFC3D}" destId="{4A4A8510-5CEC-9848-A958-8CB21BF4BE88}" srcOrd="1" destOrd="0" presId="urn:microsoft.com/office/officeart/2005/8/layout/list1"/>
    <dgm:cxn modelId="{52155F1A-6940-714D-AD10-3227B4BB5091}" type="presParOf" srcId="{FA96C9F5-80E2-BA49-BEE8-E3372268CDDD}" destId="{310D1969-5CD5-FB44-918E-7C79C16FD23A}" srcOrd="5" destOrd="0" presId="urn:microsoft.com/office/officeart/2005/8/layout/list1"/>
    <dgm:cxn modelId="{8C4A5FEF-9D4E-7945-832C-E08E6E01C2EA}" type="presParOf" srcId="{FA96C9F5-80E2-BA49-BEE8-E3372268CDDD}" destId="{941D1F83-FFAB-DD41-A49B-970B9386B35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2E58C7-F193-4633-8FA9-7C2BC2E1BE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EF9221-634C-46F4-BAA5-47FBB024F6E7}">
      <dgm:prSet/>
      <dgm:spPr>
        <a:solidFill>
          <a:schemeClr val="bg1"/>
        </a:solidFill>
        <a:ln>
          <a:solidFill>
            <a:schemeClr val="accent2"/>
          </a:solidFill>
        </a:ln>
      </dgm:spPr>
      <dgm:t>
        <a:bodyPr/>
        <a:lstStyle/>
        <a:p>
          <a:r>
            <a:rPr lang="en-US" b="1" dirty="0">
              <a:solidFill>
                <a:schemeClr val="accent2"/>
              </a:solidFill>
            </a:rPr>
            <a:t>Textbook Review – </a:t>
          </a:r>
          <a:r>
            <a:rPr lang="en-US" b="0" dirty="0">
              <a:solidFill>
                <a:schemeClr val="accent2"/>
              </a:solidFill>
            </a:rPr>
            <a:t>Weekly </a:t>
          </a:r>
        </a:p>
      </dgm:t>
    </dgm:pt>
    <dgm:pt modelId="{A6199FE1-157D-4C3D-A9F1-4732C65AFDC4}" type="parTrans" cxnId="{2209C3B7-3E63-42AB-8CEB-FCD7D00E099A}">
      <dgm:prSet/>
      <dgm:spPr/>
      <dgm:t>
        <a:bodyPr/>
        <a:lstStyle/>
        <a:p>
          <a:endParaRPr lang="en-US"/>
        </a:p>
      </dgm:t>
    </dgm:pt>
    <dgm:pt modelId="{47D7832F-1E35-4174-9057-39AE255DD413}" type="sibTrans" cxnId="{2209C3B7-3E63-42AB-8CEB-FCD7D00E099A}">
      <dgm:prSet/>
      <dgm:spPr/>
      <dgm:t>
        <a:bodyPr/>
        <a:lstStyle/>
        <a:p>
          <a:endParaRPr lang="en-US"/>
        </a:p>
      </dgm:t>
    </dgm:pt>
    <dgm:pt modelId="{EB63465C-401F-49B3-B940-DDF8E6674CA6}">
      <dgm:prSet/>
      <dgm:spPr>
        <a:solidFill>
          <a:schemeClr val="bg1"/>
        </a:solidFill>
        <a:ln>
          <a:solidFill>
            <a:schemeClr val="accent6"/>
          </a:solidFill>
        </a:ln>
      </dgm:spPr>
      <dgm:t>
        <a:bodyPr/>
        <a:lstStyle/>
        <a:p>
          <a:r>
            <a:rPr lang="en-US" b="1" dirty="0">
              <a:solidFill>
                <a:schemeClr val="accent6"/>
              </a:solidFill>
            </a:rPr>
            <a:t>Otolaryngology Didactic Day </a:t>
          </a:r>
          <a:r>
            <a:rPr lang="en-US" dirty="0">
              <a:solidFill>
                <a:schemeClr val="accent6"/>
              </a:solidFill>
            </a:rPr>
            <a:t>– Monthly</a:t>
          </a:r>
        </a:p>
      </dgm:t>
    </dgm:pt>
    <dgm:pt modelId="{AD7B95D1-4197-4C84-B2E8-1A079D6A647B}" type="parTrans" cxnId="{477EEF86-DC48-4A81-BF23-F007E372EE15}">
      <dgm:prSet/>
      <dgm:spPr/>
      <dgm:t>
        <a:bodyPr/>
        <a:lstStyle/>
        <a:p>
          <a:endParaRPr lang="en-US"/>
        </a:p>
      </dgm:t>
    </dgm:pt>
    <dgm:pt modelId="{49C047A9-9FB1-4A86-B0FB-B6AD1E83EE7C}" type="sibTrans" cxnId="{477EEF86-DC48-4A81-BF23-F007E372EE15}">
      <dgm:prSet/>
      <dgm:spPr/>
      <dgm:t>
        <a:bodyPr/>
        <a:lstStyle/>
        <a:p>
          <a:endParaRPr lang="en-US"/>
        </a:p>
      </dgm:t>
    </dgm:pt>
    <dgm:pt modelId="{F6480A31-E5D0-4A1D-A218-DBD96F627ED3}">
      <dgm:prSet/>
      <dgm:spPr>
        <a:solidFill>
          <a:schemeClr val="bg1"/>
        </a:solidFill>
        <a:ln>
          <a:solidFill>
            <a:schemeClr val="accent3"/>
          </a:solidFill>
        </a:ln>
      </dgm:spPr>
      <dgm:t>
        <a:bodyPr/>
        <a:lstStyle/>
        <a:p>
          <a:r>
            <a:rPr lang="en-US" b="1" dirty="0">
              <a:solidFill>
                <a:schemeClr val="accent3"/>
              </a:solidFill>
            </a:rPr>
            <a:t>Journal Club </a:t>
          </a:r>
          <a:r>
            <a:rPr lang="en-US" dirty="0">
              <a:solidFill>
                <a:schemeClr val="accent3"/>
              </a:solidFill>
            </a:rPr>
            <a:t>– Quarterly</a:t>
          </a:r>
        </a:p>
      </dgm:t>
    </dgm:pt>
    <dgm:pt modelId="{F87E3F35-071A-4D2E-B7D3-DEE425221E7A}" type="parTrans" cxnId="{BFEF23D1-DBD6-4E07-BDD7-0E41C5AA0F59}">
      <dgm:prSet/>
      <dgm:spPr/>
      <dgm:t>
        <a:bodyPr/>
        <a:lstStyle/>
        <a:p>
          <a:endParaRPr lang="en-US"/>
        </a:p>
      </dgm:t>
    </dgm:pt>
    <dgm:pt modelId="{611A7C30-94E1-4322-A8C4-0F7BECCEBC8D}" type="sibTrans" cxnId="{BFEF23D1-DBD6-4E07-BDD7-0E41C5AA0F59}">
      <dgm:prSet/>
      <dgm:spPr/>
      <dgm:t>
        <a:bodyPr/>
        <a:lstStyle/>
        <a:p>
          <a:endParaRPr lang="en-US"/>
        </a:p>
      </dgm:t>
    </dgm:pt>
    <dgm:pt modelId="{F9312C52-841E-4CFE-BD82-33B44F36ABA2}">
      <dgm:prSet/>
      <dgm:spPr>
        <a:solidFill>
          <a:schemeClr val="bg1"/>
        </a:solidFill>
        <a:ln>
          <a:solidFill>
            <a:schemeClr val="accent2"/>
          </a:solidFill>
        </a:ln>
      </dgm:spPr>
      <dgm:t>
        <a:bodyPr/>
        <a:lstStyle/>
        <a:p>
          <a:r>
            <a:rPr lang="en-US" b="1" dirty="0">
              <a:solidFill>
                <a:schemeClr val="accent2"/>
              </a:solidFill>
            </a:rPr>
            <a:t>Multidisciplinary – Neurology/Neurosurgery/PT/Radiology </a:t>
          </a:r>
          <a:r>
            <a:rPr lang="en-US" dirty="0">
              <a:solidFill>
                <a:schemeClr val="accent2"/>
              </a:solidFill>
            </a:rPr>
            <a:t>– Weekly at </a:t>
          </a:r>
          <a:r>
            <a:rPr lang="en-US" dirty="0" err="1">
              <a:solidFill>
                <a:schemeClr val="accent2"/>
              </a:solidFill>
            </a:rPr>
            <a:t>NeuroMedical</a:t>
          </a:r>
          <a:r>
            <a:rPr lang="en-US" dirty="0">
              <a:solidFill>
                <a:schemeClr val="accent2"/>
              </a:solidFill>
            </a:rPr>
            <a:t> Center</a:t>
          </a:r>
        </a:p>
      </dgm:t>
    </dgm:pt>
    <dgm:pt modelId="{13303D84-B08F-4A89-813F-AF35AB6F6CFE}" type="parTrans" cxnId="{F516A84D-706F-42A1-9ED5-C17FFB21B771}">
      <dgm:prSet/>
      <dgm:spPr/>
      <dgm:t>
        <a:bodyPr/>
        <a:lstStyle/>
        <a:p>
          <a:endParaRPr lang="en-US"/>
        </a:p>
      </dgm:t>
    </dgm:pt>
    <dgm:pt modelId="{DA6996B0-37DB-4377-8CFA-593BFA162C42}" type="sibTrans" cxnId="{F516A84D-706F-42A1-9ED5-C17FFB21B771}">
      <dgm:prSet/>
      <dgm:spPr/>
      <dgm:t>
        <a:bodyPr/>
        <a:lstStyle/>
        <a:p>
          <a:endParaRPr lang="en-US"/>
        </a:p>
      </dgm:t>
    </dgm:pt>
    <dgm:pt modelId="{A767E5DB-7ACA-4B2E-803F-C0DD5BBD4D3A}">
      <dgm:prSet/>
      <dgm:spPr>
        <a:solidFill>
          <a:schemeClr val="bg1"/>
        </a:solidFill>
        <a:ln>
          <a:solidFill>
            <a:schemeClr val="accent6"/>
          </a:solidFill>
        </a:ln>
      </dgm:spPr>
      <dgm:t>
        <a:bodyPr/>
        <a:lstStyle/>
        <a:p>
          <a:r>
            <a:rPr lang="en-US" b="1" dirty="0">
              <a:solidFill>
                <a:schemeClr val="accent6"/>
              </a:solidFill>
            </a:rPr>
            <a:t>Neuroradiology</a:t>
          </a:r>
          <a:r>
            <a:rPr lang="en-US" dirty="0">
              <a:solidFill>
                <a:schemeClr val="accent6"/>
              </a:solidFill>
            </a:rPr>
            <a:t> – Monthly</a:t>
          </a:r>
        </a:p>
      </dgm:t>
    </dgm:pt>
    <dgm:pt modelId="{9ABB46D1-F241-42CC-B6EC-480A9845B2A1}" type="parTrans" cxnId="{22A728AB-F828-46B1-948B-78CCF49382B3}">
      <dgm:prSet/>
      <dgm:spPr/>
      <dgm:t>
        <a:bodyPr/>
        <a:lstStyle/>
        <a:p>
          <a:endParaRPr lang="en-US"/>
        </a:p>
      </dgm:t>
    </dgm:pt>
    <dgm:pt modelId="{C9C66723-4249-43CE-90A4-6BD7D98FA4BE}" type="sibTrans" cxnId="{22A728AB-F828-46B1-948B-78CCF49382B3}">
      <dgm:prSet/>
      <dgm:spPr/>
      <dgm:t>
        <a:bodyPr/>
        <a:lstStyle/>
        <a:p>
          <a:endParaRPr lang="en-US"/>
        </a:p>
      </dgm:t>
    </dgm:pt>
    <dgm:pt modelId="{C5DAA549-3ADD-4DC5-A1F9-9C629AE1A18E}">
      <dgm:prSet/>
      <dgm:spPr>
        <a:solidFill>
          <a:schemeClr val="bg1"/>
        </a:solidFill>
        <a:ln>
          <a:solidFill>
            <a:schemeClr val="accent3"/>
          </a:solidFill>
        </a:ln>
      </dgm:spPr>
      <dgm:t>
        <a:bodyPr/>
        <a:lstStyle/>
        <a:p>
          <a:r>
            <a:rPr lang="en-US" b="1" dirty="0" err="1">
              <a:solidFill>
                <a:schemeClr val="accent3"/>
              </a:solidFill>
            </a:rPr>
            <a:t>Otopathology</a:t>
          </a:r>
          <a:r>
            <a:rPr lang="en-US" dirty="0">
              <a:solidFill>
                <a:schemeClr val="accent3"/>
              </a:solidFill>
            </a:rPr>
            <a:t> – Quarterly</a:t>
          </a:r>
        </a:p>
      </dgm:t>
    </dgm:pt>
    <dgm:pt modelId="{223C3229-13B3-4B8C-9987-AB2FBF9EA8F1}" type="parTrans" cxnId="{19A4FB4E-EA2D-49B6-92B1-61B91A75C66A}">
      <dgm:prSet/>
      <dgm:spPr/>
      <dgm:t>
        <a:bodyPr/>
        <a:lstStyle/>
        <a:p>
          <a:endParaRPr lang="en-US"/>
        </a:p>
      </dgm:t>
    </dgm:pt>
    <dgm:pt modelId="{FAADB392-F748-4607-8CC4-3ABDBA5375BC}" type="sibTrans" cxnId="{19A4FB4E-EA2D-49B6-92B1-61B91A75C66A}">
      <dgm:prSet/>
      <dgm:spPr/>
      <dgm:t>
        <a:bodyPr/>
        <a:lstStyle/>
        <a:p>
          <a:endParaRPr lang="en-US"/>
        </a:p>
      </dgm:t>
    </dgm:pt>
    <dgm:pt modelId="{C76376BA-FA0B-4978-911E-D5FA949EDF71}">
      <dgm:prSet/>
      <dgm:spPr>
        <a:solidFill>
          <a:schemeClr val="bg1"/>
        </a:solidFill>
        <a:ln>
          <a:solidFill>
            <a:schemeClr val="accent6"/>
          </a:solidFill>
        </a:ln>
      </dgm:spPr>
      <dgm:t>
        <a:bodyPr/>
        <a:lstStyle/>
        <a:p>
          <a:r>
            <a:rPr lang="en-US" b="1" dirty="0">
              <a:solidFill>
                <a:schemeClr val="accent6"/>
              </a:solidFill>
            </a:rPr>
            <a:t>Otology Lectures for Residents </a:t>
          </a:r>
          <a:r>
            <a:rPr lang="en-US" dirty="0">
              <a:solidFill>
                <a:schemeClr val="accent6"/>
              </a:solidFill>
            </a:rPr>
            <a:t>– Monthly</a:t>
          </a:r>
        </a:p>
      </dgm:t>
    </dgm:pt>
    <dgm:pt modelId="{4D8A6C33-8A43-4126-8F5F-AEE72334BF59}" type="parTrans" cxnId="{239C1899-870F-43FF-915C-DA990A3DC41C}">
      <dgm:prSet/>
      <dgm:spPr/>
      <dgm:t>
        <a:bodyPr/>
        <a:lstStyle/>
        <a:p>
          <a:endParaRPr lang="en-US"/>
        </a:p>
      </dgm:t>
    </dgm:pt>
    <dgm:pt modelId="{35288633-7C00-49EB-8BD2-FFC73CE73EBC}" type="sibTrans" cxnId="{239C1899-870F-43FF-915C-DA990A3DC41C}">
      <dgm:prSet/>
      <dgm:spPr/>
      <dgm:t>
        <a:bodyPr/>
        <a:lstStyle/>
        <a:p>
          <a:endParaRPr lang="en-US"/>
        </a:p>
      </dgm:t>
    </dgm:pt>
    <dgm:pt modelId="{47C5974C-3771-4E5C-B5DE-25A12D728267}">
      <dgm:prSet/>
      <dgm:spPr>
        <a:solidFill>
          <a:schemeClr val="bg1"/>
        </a:solidFill>
        <a:ln>
          <a:solidFill>
            <a:schemeClr val="accent1"/>
          </a:solidFill>
        </a:ln>
      </dgm:spPr>
      <dgm:t>
        <a:bodyPr/>
        <a:lstStyle/>
        <a:p>
          <a:r>
            <a:rPr lang="en-US" b="1" dirty="0">
              <a:solidFill>
                <a:schemeClr val="accent1"/>
              </a:solidFill>
            </a:rPr>
            <a:t>Cochlear Implant Conference </a:t>
          </a:r>
          <a:r>
            <a:rPr lang="en-US" dirty="0">
              <a:solidFill>
                <a:schemeClr val="accent1"/>
              </a:solidFill>
            </a:rPr>
            <a:t>– q2 months</a:t>
          </a:r>
        </a:p>
      </dgm:t>
    </dgm:pt>
    <dgm:pt modelId="{DDD06BA6-78BF-4136-AC8B-040FE2C96026}" type="parTrans" cxnId="{0EFD4DB0-7351-42B0-98D2-418E99A59370}">
      <dgm:prSet/>
      <dgm:spPr/>
      <dgm:t>
        <a:bodyPr/>
        <a:lstStyle/>
        <a:p>
          <a:endParaRPr lang="en-US"/>
        </a:p>
      </dgm:t>
    </dgm:pt>
    <dgm:pt modelId="{9F1D29D0-4A65-4453-8338-C3FDD27AA78A}" type="sibTrans" cxnId="{0EFD4DB0-7351-42B0-98D2-418E99A59370}">
      <dgm:prSet/>
      <dgm:spPr/>
      <dgm:t>
        <a:bodyPr/>
        <a:lstStyle/>
        <a:p>
          <a:endParaRPr lang="en-US"/>
        </a:p>
      </dgm:t>
    </dgm:pt>
    <dgm:pt modelId="{3E24F818-C36D-4140-9F4E-0E603957880B}">
      <dgm:prSet/>
      <dgm:spPr>
        <a:solidFill>
          <a:schemeClr val="bg1"/>
        </a:solidFill>
        <a:ln>
          <a:solidFill>
            <a:schemeClr val="accent1"/>
          </a:solidFill>
        </a:ln>
      </dgm:spPr>
      <dgm:t>
        <a:bodyPr/>
        <a:lstStyle/>
        <a:p>
          <a:r>
            <a:rPr lang="en-US" b="1" dirty="0">
              <a:solidFill>
                <a:schemeClr val="accent1"/>
              </a:solidFill>
            </a:rPr>
            <a:t>Vestibular Conference </a:t>
          </a:r>
          <a:r>
            <a:rPr lang="en-US" dirty="0">
              <a:solidFill>
                <a:schemeClr val="accent1"/>
              </a:solidFill>
            </a:rPr>
            <a:t>– q2 months</a:t>
          </a:r>
        </a:p>
      </dgm:t>
    </dgm:pt>
    <dgm:pt modelId="{228472C4-953F-4863-B337-016E6647C22C}" type="parTrans" cxnId="{C9273649-33FB-42EC-9275-1CFB0B715C33}">
      <dgm:prSet/>
      <dgm:spPr/>
      <dgm:t>
        <a:bodyPr/>
        <a:lstStyle/>
        <a:p>
          <a:endParaRPr lang="en-US"/>
        </a:p>
      </dgm:t>
    </dgm:pt>
    <dgm:pt modelId="{CCEB1F62-74C5-4243-9F53-12538081649D}" type="sibTrans" cxnId="{C9273649-33FB-42EC-9275-1CFB0B715C33}">
      <dgm:prSet/>
      <dgm:spPr/>
      <dgm:t>
        <a:bodyPr/>
        <a:lstStyle/>
        <a:p>
          <a:endParaRPr lang="en-US"/>
        </a:p>
      </dgm:t>
    </dgm:pt>
    <dgm:pt modelId="{6A0C26BA-AB1F-8B4A-9209-1D5D82DF538E}" type="pres">
      <dgm:prSet presAssocID="{792E58C7-F193-4633-8FA9-7C2BC2E1BE72}" presName="linear" presStyleCnt="0">
        <dgm:presLayoutVars>
          <dgm:animLvl val="lvl"/>
          <dgm:resizeHandles val="exact"/>
        </dgm:presLayoutVars>
      </dgm:prSet>
      <dgm:spPr/>
    </dgm:pt>
    <dgm:pt modelId="{FE1AB79F-6C55-A64B-A864-7E70B25A05C9}" type="pres">
      <dgm:prSet presAssocID="{88EF9221-634C-46F4-BAA5-47FBB024F6E7}" presName="parentText" presStyleLbl="node1" presStyleIdx="0" presStyleCnt="9">
        <dgm:presLayoutVars>
          <dgm:chMax val="0"/>
          <dgm:bulletEnabled val="1"/>
        </dgm:presLayoutVars>
      </dgm:prSet>
      <dgm:spPr/>
    </dgm:pt>
    <dgm:pt modelId="{48B56FE4-D945-1844-AF3A-596187EF361E}" type="pres">
      <dgm:prSet presAssocID="{47D7832F-1E35-4174-9057-39AE255DD413}" presName="spacer" presStyleCnt="0"/>
      <dgm:spPr/>
    </dgm:pt>
    <dgm:pt modelId="{8B88F774-550D-8B4E-BC5A-4A54C7677930}" type="pres">
      <dgm:prSet presAssocID="{EB63465C-401F-49B3-B940-DDF8E6674CA6}" presName="parentText" presStyleLbl="node1" presStyleIdx="1" presStyleCnt="9">
        <dgm:presLayoutVars>
          <dgm:chMax val="0"/>
          <dgm:bulletEnabled val="1"/>
        </dgm:presLayoutVars>
      </dgm:prSet>
      <dgm:spPr/>
    </dgm:pt>
    <dgm:pt modelId="{84669836-068E-9B4E-BE29-FE3755FDF9E7}" type="pres">
      <dgm:prSet presAssocID="{49C047A9-9FB1-4A86-B0FB-B6AD1E83EE7C}" presName="spacer" presStyleCnt="0"/>
      <dgm:spPr/>
    </dgm:pt>
    <dgm:pt modelId="{6C161D1F-2159-974E-8D82-5F98270309F1}" type="pres">
      <dgm:prSet presAssocID="{F6480A31-E5D0-4A1D-A218-DBD96F627ED3}" presName="parentText" presStyleLbl="node1" presStyleIdx="2" presStyleCnt="9">
        <dgm:presLayoutVars>
          <dgm:chMax val="0"/>
          <dgm:bulletEnabled val="1"/>
        </dgm:presLayoutVars>
      </dgm:prSet>
      <dgm:spPr/>
    </dgm:pt>
    <dgm:pt modelId="{14AAAE2A-30DB-F840-8D94-4AC1ECB25413}" type="pres">
      <dgm:prSet presAssocID="{611A7C30-94E1-4322-A8C4-0F7BECCEBC8D}" presName="spacer" presStyleCnt="0"/>
      <dgm:spPr/>
    </dgm:pt>
    <dgm:pt modelId="{6320BE86-BE5D-584B-930E-6188175A8437}" type="pres">
      <dgm:prSet presAssocID="{F9312C52-841E-4CFE-BD82-33B44F36ABA2}" presName="parentText" presStyleLbl="node1" presStyleIdx="3" presStyleCnt="9">
        <dgm:presLayoutVars>
          <dgm:chMax val="0"/>
          <dgm:bulletEnabled val="1"/>
        </dgm:presLayoutVars>
      </dgm:prSet>
      <dgm:spPr/>
    </dgm:pt>
    <dgm:pt modelId="{A752C96A-0412-2C40-B9F4-1BA515A09C35}" type="pres">
      <dgm:prSet presAssocID="{DA6996B0-37DB-4377-8CFA-593BFA162C42}" presName="spacer" presStyleCnt="0"/>
      <dgm:spPr/>
    </dgm:pt>
    <dgm:pt modelId="{6D7BBE19-23E3-F741-B3AA-183F7F976D73}" type="pres">
      <dgm:prSet presAssocID="{A767E5DB-7ACA-4B2E-803F-C0DD5BBD4D3A}" presName="parentText" presStyleLbl="node1" presStyleIdx="4" presStyleCnt="9">
        <dgm:presLayoutVars>
          <dgm:chMax val="0"/>
          <dgm:bulletEnabled val="1"/>
        </dgm:presLayoutVars>
      </dgm:prSet>
      <dgm:spPr/>
    </dgm:pt>
    <dgm:pt modelId="{4E93AE3E-2201-1D4D-920E-B25C68CD28D5}" type="pres">
      <dgm:prSet presAssocID="{C9C66723-4249-43CE-90A4-6BD7D98FA4BE}" presName="spacer" presStyleCnt="0"/>
      <dgm:spPr/>
    </dgm:pt>
    <dgm:pt modelId="{0EF24DF9-1DC3-3044-9619-EC0B2CF0D3F0}" type="pres">
      <dgm:prSet presAssocID="{C5DAA549-3ADD-4DC5-A1F9-9C629AE1A18E}" presName="parentText" presStyleLbl="node1" presStyleIdx="5" presStyleCnt="9">
        <dgm:presLayoutVars>
          <dgm:chMax val="0"/>
          <dgm:bulletEnabled val="1"/>
        </dgm:presLayoutVars>
      </dgm:prSet>
      <dgm:spPr/>
    </dgm:pt>
    <dgm:pt modelId="{8A114C12-E434-574B-8F79-1C09B597344A}" type="pres">
      <dgm:prSet presAssocID="{FAADB392-F748-4607-8CC4-3ABDBA5375BC}" presName="spacer" presStyleCnt="0"/>
      <dgm:spPr/>
    </dgm:pt>
    <dgm:pt modelId="{F62B4B9F-9EBA-0743-BC6C-8FE90FEDA634}" type="pres">
      <dgm:prSet presAssocID="{C76376BA-FA0B-4978-911E-D5FA949EDF71}" presName="parentText" presStyleLbl="node1" presStyleIdx="6" presStyleCnt="9">
        <dgm:presLayoutVars>
          <dgm:chMax val="0"/>
          <dgm:bulletEnabled val="1"/>
        </dgm:presLayoutVars>
      </dgm:prSet>
      <dgm:spPr/>
    </dgm:pt>
    <dgm:pt modelId="{1657AD6F-EC94-F240-846B-7227A5AF951D}" type="pres">
      <dgm:prSet presAssocID="{35288633-7C00-49EB-8BD2-FFC73CE73EBC}" presName="spacer" presStyleCnt="0"/>
      <dgm:spPr/>
    </dgm:pt>
    <dgm:pt modelId="{B5F0B1C3-7B3F-944C-A0E7-210185AE38F3}" type="pres">
      <dgm:prSet presAssocID="{47C5974C-3771-4E5C-B5DE-25A12D728267}" presName="parentText" presStyleLbl="node1" presStyleIdx="7" presStyleCnt="9">
        <dgm:presLayoutVars>
          <dgm:chMax val="0"/>
          <dgm:bulletEnabled val="1"/>
        </dgm:presLayoutVars>
      </dgm:prSet>
      <dgm:spPr/>
    </dgm:pt>
    <dgm:pt modelId="{C3497A52-B59E-424D-9EFC-3742BE329644}" type="pres">
      <dgm:prSet presAssocID="{9F1D29D0-4A65-4453-8338-C3FDD27AA78A}" presName="spacer" presStyleCnt="0"/>
      <dgm:spPr/>
    </dgm:pt>
    <dgm:pt modelId="{83D790E3-DC69-ED42-A931-48C09B79B73F}" type="pres">
      <dgm:prSet presAssocID="{3E24F818-C36D-4140-9F4E-0E603957880B}" presName="parentText" presStyleLbl="node1" presStyleIdx="8" presStyleCnt="9">
        <dgm:presLayoutVars>
          <dgm:chMax val="0"/>
          <dgm:bulletEnabled val="1"/>
        </dgm:presLayoutVars>
      </dgm:prSet>
      <dgm:spPr/>
    </dgm:pt>
  </dgm:ptLst>
  <dgm:cxnLst>
    <dgm:cxn modelId="{419ED90C-F323-A44A-9129-675CB41FE89A}" type="presOf" srcId="{C5DAA549-3ADD-4DC5-A1F9-9C629AE1A18E}" destId="{0EF24DF9-1DC3-3044-9619-EC0B2CF0D3F0}" srcOrd="0" destOrd="0" presId="urn:microsoft.com/office/officeart/2005/8/layout/vList2"/>
    <dgm:cxn modelId="{882ABF14-6B91-AB40-AC45-71C23B3CB7A3}" type="presOf" srcId="{F9312C52-841E-4CFE-BD82-33B44F36ABA2}" destId="{6320BE86-BE5D-584B-930E-6188175A8437}" srcOrd="0" destOrd="0" presId="urn:microsoft.com/office/officeart/2005/8/layout/vList2"/>
    <dgm:cxn modelId="{C9273649-33FB-42EC-9275-1CFB0B715C33}" srcId="{792E58C7-F193-4633-8FA9-7C2BC2E1BE72}" destId="{3E24F818-C36D-4140-9F4E-0E603957880B}" srcOrd="8" destOrd="0" parTransId="{228472C4-953F-4863-B337-016E6647C22C}" sibTransId="{CCEB1F62-74C5-4243-9F53-12538081649D}"/>
    <dgm:cxn modelId="{F516A84D-706F-42A1-9ED5-C17FFB21B771}" srcId="{792E58C7-F193-4633-8FA9-7C2BC2E1BE72}" destId="{F9312C52-841E-4CFE-BD82-33B44F36ABA2}" srcOrd="3" destOrd="0" parTransId="{13303D84-B08F-4A89-813F-AF35AB6F6CFE}" sibTransId="{DA6996B0-37DB-4377-8CFA-593BFA162C42}"/>
    <dgm:cxn modelId="{19A4FB4E-EA2D-49B6-92B1-61B91A75C66A}" srcId="{792E58C7-F193-4633-8FA9-7C2BC2E1BE72}" destId="{C5DAA549-3ADD-4DC5-A1F9-9C629AE1A18E}" srcOrd="5" destOrd="0" parTransId="{223C3229-13B3-4B8C-9987-AB2FBF9EA8F1}" sibTransId="{FAADB392-F748-4607-8CC4-3ABDBA5375BC}"/>
    <dgm:cxn modelId="{EACCDC58-2D15-5A4B-B065-FA77EA060C01}" type="presOf" srcId="{A767E5DB-7ACA-4B2E-803F-C0DD5BBD4D3A}" destId="{6D7BBE19-23E3-F741-B3AA-183F7F976D73}" srcOrd="0" destOrd="0" presId="urn:microsoft.com/office/officeart/2005/8/layout/vList2"/>
    <dgm:cxn modelId="{D9066C69-8E10-214F-BBE3-16426D5E98D9}" type="presOf" srcId="{792E58C7-F193-4633-8FA9-7C2BC2E1BE72}" destId="{6A0C26BA-AB1F-8B4A-9209-1D5D82DF538E}" srcOrd="0" destOrd="0" presId="urn:microsoft.com/office/officeart/2005/8/layout/vList2"/>
    <dgm:cxn modelId="{95345F75-F898-F945-AE70-1160241DB515}" type="presOf" srcId="{88EF9221-634C-46F4-BAA5-47FBB024F6E7}" destId="{FE1AB79F-6C55-A64B-A864-7E70B25A05C9}" srcOrd="0" destOrd="0" presId="urn:microsoft.com/office/officeart/2005/8/layout/vList2"/>
    <dgm:cxn modelId="{F5692877-E681-9A47-9933-30F480E9CE86}" type="presOf" srcId="{EB63465C-401F-49B3-B940-DDF8E6674CA6}" destId="{8B88F774-550D-8B4E-BC5A-4A54C7677930}" srcOrd="0" destOrd="0" presId="urn:microsoft.com/office/officeart/2005/8/layout/vList2"/>
    <dgm:cxn modelId="{7E103A83-DF5D-4945-BAFF-B8DE82B4B7DB}" type="presOf" srcId="{C76376BA-FA0B-4978-911E-D5FA949EDF71}" destId="{F62B4B9F-9EBA-0743-BC6C-8FE90FEDA634}" srcOrd="0" destOrd="0" presId="urn:microsoft.com/office/officeart/2005/8/layout/vList2"/>
    <dgm:cxn modelId="{477EEF86-DC48-4A81-BF23-F007E372EE15}" srcId="{792E58C7-F193-4633-8FA9-7C2BC2E1BE72}" destId="{EB63465C-401F-49B3-B940-DDF8E6674CA6}" srcOrd="1" destOrd="0" parTransId="{AD7B95D1-4197-4C84-B2E8-1A079D6A647B}" sibTransId="{49C047A9-9FB1-4A86-B0FB-B6AD1E83EE7C}"/>
    <dgm:cxn modelId="{239C1899-870F-43FF-915C-DA990A3DC41C}" srcId="{792E58C7-F193-4633-8FA9-7C2BC2E1BE72}" destId="{C76376BA-FA0B-4978-911E-D5FA949EDF71}" srcOrd="6" destOrd="0" parTransId="{4D8A6C33-8A43-4126-8F5F-AEE72334BF59}" sibTransId="{35288633-7C00-49EB-8BD2-FFC73CE73EBC}"/>
    <dgm:cxn modelId="{22A728AB-F828-46B1-948B-78CCF49382B3}" srcId="{792E58C7-F193-4633-8FA9-7C2BC2E1BE72}" destId="{A767E5DB-7ACA-4B2E-803F-C0DD5BBD4D3A}" srcOrd="4" destOrd="0" parTransId="{9ABB46D1-F241-42CC-B6EC-480A9845B2A1}" sibTransId="{C9C66723-4249-43CE-90A4-6BD7D98FA4BE}"/>
    <dgm:cxn modelId="{0EFD4DB0-7351-42B0-98D2-418E99A59370}" srcId="{792E58C7-F193-4633-8FA9-7C2BC2E1BE72}" destId="{47C5974C-3771-4E5C-B5DE-25A12D728267}" srcOrd="7" destOrd="0" parTransId="{DDD06BA6-78BF-4136-AC8B-040FE2C96026}" sibTransId="{9F1D29D0-4A65-4453-8338-C3FDD27AA78A}"/>
    <dgm:cxn modelId="{2209C3B7-3E63-42AB-8CEB-FCD7D00E099A}" srcId="{792E58C7-F193-4633-8FA9-7C2BC2E1BE72}" destId="{88EF9221-634C-46F4-BAA5-47FBB024F6E7}" srcOrd="0" destOrd="0" parTransId="{A6199FE1-157D-4C3D-A9F1-4732C65AFDC4}" sibTransId="{47D7832F-1E35-4174-9057-39AE255DD413}"/>
    <dgm:cxn modelId="{BFEF23D1-DBD6-4E07-BDD7-0E41C5AA0F59}" srcId="{792E58C7-F193-4633-8FA9-7C2BC2E1BE72}" destId="{F6480A31-E5D0-4A1D-A218-DBD96F627ED3}" srcOrd="2" destOrd="0" parTransId="{F87E3F35-071A-4D2E-B7D3-DEE425221E7A}" sibTransId="{611A7C30-94E1-4322-A8C4-0F7BECCEBC8D}"/>
    <dgm:cxn modelId="{9A9CCEDB-A313-4149-AD15-DEDF4DA49B0D}" type="presOf" srcId="{47C5974C-3771-4E5C-B5DE-25A12D728267}" destId="{B5F0B1C3-7B3F-944C-A0E7-210185AE38F3}" srcOrd="0" destOrd="0" presId="urn:microsoft.com/office/officeart/2005/8/layout/vList2"/>
    <dgm:cxn modelId="{3600DFE5-E727-0049-8804-107DC0A1E3FF}" type="presOf" srcId="{F6480A31-E5D0-4A1D-A218-DBD96F627ED3}" destId="{6C161D1F-2159-974E-8D82-5F98270309F1}" srcOrd="0" destOrd="0" presId="urn:microsoft.com/office/officeart/2005/8/layout/vList2"/>
    <dgm:cxn modelId="{090381EE-7B75-AD44-998A-09D6BB9B67E1}" type="presOf" srcId="{3E24F818-C36D-4140-9F4E-0E603957880B}" destId="{83D790E3-DC69-ED42-A931-48C09B79B73F}" srcOrd="0" destOrd="0" presId="urn:microsoft.com/office/officeart/2005/8/layout/vList2"/>
    <dgm:cxn modelId="{49A77C63-361C-3E40-94A3-AE2DE78DA4FA}" type="presParOf" srcId="{6A0C26BA-AB1F-8B4A-9209-1D5D82DF538E}" destId="{FE1AB79F-6C55-A64B-A864-7E70B25A05C9}" srcOrd="0" destOrd="0" presId="urn:microsoft.com/office/officeart/2005/8/layout/vList2"/>
    <dgm:cxn modelId="{C6DAC0F8-2336-8D4F-AF61-BA8DBB2DE2A7}" type="presParOf" srcId="{6A0C26BA-AB1F-8B4A-9209-1D5D82DF538E}" destId="{48B56FE4-D945-1844-AF3A-596187EF361E}" srcOrd="1" destOrd="0" presId="urn:microsoft.com/office/officeart/2005/8/layout/vList2"/>
    <dgm:cxn modelId="{7238F1A3-F7B7-E149-B5F3-01CA4E5308A0}" type="presParOf" srcId="{6A0C26BA-AB1F-8B4A-9209-1D5D82DF538E}" destId="{8B88F774-550D-8B4E-BC5A-4A54C7677930}" srcOrd="2" destOrd="0" presId="urn:microsoft.com/office/officeart/2005/8/layout/vList2"/>
    <dgm:cxn modelId="{AF0F568B-FB8A-2348-9916-6C679C5FE517}" type="presParOf" srcId="{6A0C26BA-AB1F-8B4A-9209-1D5D82DF538E}" destId="{84669836-068E-9B4E-BE29-FE3755FDF9E7}" srcOrd="3" destOrd="0" presId="urn:microsoft.com/office/officeart/2005/8/layout/vList2"/>
    <dgm:cxn modelId="{CEA2E0B0-F0D8-A14C-91A8-D8B90B86E270}" type="presParOf" srcId="{6A0C26BA-AB1F-8B4A-9209-1D5D82DF538E}" destId="{6C161D1F-2159-974E-8D82-5F98270309F1}" srcOrd="4" destOrd="0" presId="urn:microsoft.com/office/officeart/2005/8/layout/vList2"/>
    <dgm:cxn modelId="{D5406997-881A-2745-B827-CB256AD5F596}" type="presParOf" srcId="{6A0C26BA-AB1F-8B4A-9209-1D5D82DF538E}" destId="{14AAAE2A-30DB-F840-8D94-4AC1ECB25413}" srcOrd="5" destOrd="0" presId="urn:microsoft.com/office/officeart/2005/8/layout/vList2"/>
    <dgm:cxn modelId="{F03DDCD9-2C05-D84D-ACBD-2C845AFCCF61}" type="presParOf" srcId="{6A0C26BA-AB1F-8B4A-9209-1D5D82DF538E}" destId="{6320BE86-BE5D-584B-930E-6188175A8437}" srcOrd="6" destOrd="0" presId="urn:microsoft.com/office/officeart/2005/8/layout/vList2"/>
    <dgm:cxn modelId="{C45B1FF2-5039-E240-8355-726E0F80EAD9}" type="presParOf" srcId="{6A0C26BA-AB1F-8B4A-9209-1D5D82DF538E}" destId="{A752C96A-0412-2C40-B9F4-1BA515A09C35}" srcOrd="7" destOrd="0" presId="urn:microsoft.com/office/officeart/2005/8/layout/vList2"/>
    <dgm:cxn modelId="{F5FE4DB7-5468-6843-91EF-EA33F5BBB54E}" type="presParOf" srcId="{6A0C26BA-AB1F-8B4A-9209-1D5D82DF538E}" destId="{6D7BBE19-23E3-F741-B3AA-183F7F976D73}" srcOrd="8" destOrd="0" presId="urn:microsoft.com/office/officeart/2005/8/layout/vList2"/>
    <dgm:cxn modelId="{2D592AC3-C7F8-D94B-BA1B-B72C4DF59596}" type="presParOf" srcId="{6A0C26BA-AB1F-8B4A-9209-1D5D82DF538E}" destId="{4E93AE3E-2201-1D4D-920E-B25C68CD28D5}" srcOrd="9" destOrd="0" presId="urn:microsoft.com/office/officeart/2005/8/layout/vList2"/>
    <dgm:cxn modelId="{37AD8AAF-98A7-004F-9DE8-8589F21231B2}" type="presParOf" srcId="{6A0C26BA-AB1F-8B4A-9209-1D5D82DF538E}" destId="{0EF24DF9-1DC3-3044-9619-EC0B2CF0D3F0}" srcOrd="10" destOrd="0" presId="urn:microsoft.com/office/officeart/2005/8/layout/vList2"/>
    <dgm:cxn modelId="{A529BBFA-D6C4-3344-9256-E5837825F38C}" type="presParOf" srcId="{6A0C26BA-AB1F-8B4A-9209-1D5D82DF538E}" destId="{8A114C12-E434-574B-8F79-1C09B597344A}" srcOrd="11" destOrd="0" presId="urn:microsoft.com/office/officeart/2005/8/layout/vList2"/>
    <dgm:cxn modelId="{4158DD25-F1C4-F547-80A2-D65708D682CE}" type="presParOf" srcId="{6A0C26BA-AB1F-8B4A-9209-1D5D82DF538E}" destId="{F62B4B9F-9EBA-0743-BC6C-8FE90FEDA634}" srcOrd="12" destOrd="0" presId="urn:microsoft.com/office/officeart/2005/8/layout/vList2"/>
    <dgm:cxn modelId="{A7151EA7-F090-A84B-B5EF-A1980403BAE3}" type="presParOf" srcId="{6A0C26BA-AB1F-8B4A-9209-1D5D82DF538E}" destId="{1657AD6F-EC94-F240-846B-7227A5AF951D}" srcOrd="13" destOrd="0" presId="urn:microsoft.com/office/officeart/2005/8/layout/vList2"/>
    <dgm:cxn modelId="{625EFB5A-DB58-B941-93C5-3C58DA3FC074}" type="presParOf" srcId="{6A0C26BA-AB1F-8B4A-9209-1D5D82DF538E}" destId="{B5F0B1C3-7B3F-944C-A0E7-210185AE38F3}" srcOrd="14" destOrd="0" presId="urn:microsoft.com/office/officeart/2005/8/layout/vList2"/>
    <dgm:cxn modelId="{C595F503-1860-534D-820C-B4B668152A42}" type="presParOf" srcId="{6A0C26BA-AB1F-8B4A-9209-1D5D82DF538E}" destId="{C3497A52-B59E-424D-9EFC-3742BE329644}" srcOrd="15" destOrd="0" presId="urn:microsoft.com/office/officeart/2005/8/layout/vList2"/>
    <dgm:cxn modelId="{359EE4C0-E557-534E-AE32-C8273D36697C}" type="presParOf" srcId="{6A0C26BA-AB1F-8B4A-9209-1D5D82DF538E}" destId="{83D790E3-DC69-ED42-A931-48C09B79B73F}"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6D199F0-44BA-414A-84FA-63336B2F71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67C930-DC73-4D5B-BA2F-517D36692787}">
      <dgm:prSet custT="1"/>
      <dgm:spPr/>
      <dgm:t>
        <a:bodyPr/>
        <a:lstStyle/>
        <a:p>
          <a:pPr>
            <a:defRPr b="1"/>
          </a:pPr>
          <a:r>
            <a:rPr lang="en-US" sz="2000" dirty="0"/>
            <a:t>Call - Service</a:t>
          </a:r>
        </a:p>
      </dgm:t>
    </dgm:pt>
    <dgm:pt modelId="{DE6BD1B8-7EFE-42BA-B889-9CC76F8DEE15}" type="parTrans" cxnId="{1692AE57-9724-4221-98D1-DB51ED4FDAFE}">
      <dgm:prSet/>
      <dgm:spPr/>
      <dgm:t>
        <a:bodyPr/>
        <a:lstStyle/>
        <a:p>
          <a:endParaRPr lang="en-US"/>
        </a:p>
      </dgm:t>
    </dgm:pt>
    <dgm:pt modelId="{A964A8C6-5640-41B9-BD32-45157B87590C}" type="sibTrans" cxnId="{1692AE57-9724-4221-98D1-DB51ED4FDAFE}">
      <dgm:prSet/>
      <dgm:spPr/>
      <dgm:t>
        <a:bodyPr/>
        <a:lstStyle/>
        <a:p>
          <a:endParaRPr lang="en-US"/>
        </a:p>
      </dgm:t>
    </dgm:pt>
    <dgm:pt modelId="{20A702D2-C580-4539-B239-89F5A7C4FDA9}">
      <dgm:prSet custT="1"/>
      <dgm:spPr/>
      <dgm:t>
        <a:bodyPr/>
        <a:lstStyle/>
        <a:p>
          <a:pPr>
            <a:buClr>
              <a:schemeClr val="accent1"/>
            </a:buClr>
          </a:pPr>
          <a:r>
            <a:rPr lang="en-US" sz="2000" dirty="0"/>
            <a:t>Telephone call primary</a:t>
          </a:r>
        </a:p>
      </dgm:t>
    </dgm:pt>
    <dgm:pt modelId="{33076024-479B-40ED-839B-070DF80742DF}" type="parTrans" cxnId="{DB31D7F2-0063-4888-A0BD-C73D073243B5}">
      <dgm:prSet/>
      <dgm:spPr/>
      <dgm:t>
        <a:bodyPr/>
        <a:lstStyle/>
        <a:p>
          <a:endParaRPr lang="en-US"/>
        </a:p>
      </dgm:t>
    </dgm:pt>
    <dgm:pt modelId="{D78D9B3D-AD4E-45CC-BB7C-922E2CDC20D5}" type="sibTrans" cxnId="{DB31D7F2-0063-4888-A0BD-C73D073243B5}">
      <dgm:prSet/>
      <dgm:spPr/>
      <dgm:t>
        <a:bodyPr/>
        <a:lstStyle/>
        <a:p>
          <a:endParaRPr lang="en-US"/>
        </a:p>
      </dgm:t>
    </dgm:pt>
    <dgm:pt modelId="{D023FE09-97BF-4701-8152-7067ECE32758}">
      <dgm:prSet custT="1"/>
      <dgm:spPr/>
      <dgm:t>
        <a:bodyPr/>
        <a:lstStyle/>
        <a:p>
          <a:pPr>
            <a:buClr>
              <a:schemeClr val="accent1"/>
            </a:buClr>
          </a:pPr>
          <a:r>
            <a:rPr lang="en-US" sz="2000" dirty="0"/>
            <a:t>Back up residents</a:t>
          </a:r>
        </a:p>
      </dgm:t>
    </dgm:pt>
    <dgm:pt modelId="{308CE61D-B3F8-4024-9B55-ECE4532B34FE}" type="parTrans" cxnId="{25C7D703-0365-4F90-9FE8-D5AC009BDBCE}">
      <dgm:prSet/>
      <dgm:spPr/>
      <dgm:t>
        <a:bodyPr/>
        <a:lstStyle/>
        <a:p>
          <a:endParaRPr lang="en-US"/>
        </a:p>
      </dgm:t>
    </dgm:pt>
    <dgm:pt modelId="{696C6187-45C9-4518-BE0A-5E6B744C4BA7}" type="sibTrans" cxnId="{25C7D703-0365-4F90-9FE8-D5AC009BDBCE}">
      <dgm:prSet/>
      <dgm:spPr/>
      <dgm:t>
        <a:bodyPr/>
        <a:lstStyle/>
        <a:p>
          <a:endParaRPr lang="en-US"/>
        </a:p>
      </dgm:t>
    </dgm:pt>
    <dgm:pt modelId="{8EEEAC18-7C96-4674-A91F-64B39BE58C1B}">
      <dgm:prSet custT="1"/>
      <dgm:spPr/>
      <dgm:t>
        <a:bodyPr/>
        <a:lstStyle/>
        <a:p>
          <a:pPr>
            <a:defRPr b="1"/>
          </a:pPr>
          <a:r>
            <a:rPr lang="en-US" sz="2000" dirty="0"/>
            <a:t>Resident/Fellow Interactions</a:t>
          </a:r>
        </a:p>
      </dgm:t>
    </dgm:pt>
    <dgm:pt modelId="{AFDE70EA-0558-4A34-9E5B-493805FFF401}" type="parTrans" cxnId="{B7CF8F88-A572-4395-8028-D87BD8FBB6A0}">
      <dgm:prSet/>
      <dgm:spPr/>
      <dgm:t>
        <a:bodyPr/>
        <a:lstStyle/>
        <a:p>
          <a:endParaRPr lang="en-US"/>
        </a:p>
      </dgm:t>
    </dgm:pt>
    <dgm:pt modelId="{721267D9-C8DC-4418-AA70-6771AE110678}" type="sibTrans" cxnId="{B7CF8F88-A572-4395-8028-D87BD8FBB6A0}">
      <dgm:prSet/>
      <dgm:spPr/>
      <dgm:t>
        <a:bodyPr/>
        <a:lstStyle/>
        <a:p>
          <a:endParaRPr lang="en-US"/>
        </a:p>
      </dgm:t>
    </dgm:pt>
    <dgm:pt modelId="{3BC40909-E3D7-48EE-BDBB-7C752DA3C5B6}">
      <dgm:prSet custT="1">
        <dgm:style>
          <a:lnRef idx="2">
            <a:schemeClr val="accent1"/>
          </a:lnRef>
          <a:fillRef idx="1">
            <a:schemeClr val="lt1"/>
          </a:fillRef>
          <a:effectRef idx="0">
            <a:schemeClr val="accent1"/>
          </a:effectRef>
          <a:fontRef idx="minor">
            <a:schemeClr val="dk1"/>
          </a:fontRef>
        </dgm:style>
      </dgm:prSet>
      <dgm:spPr>
        <a:ln/>
      </dgm:spPr>
      <dgm:t>
        <a:bodyPr/>
        <a:lstStyle/>
        <a:p>
          <a:pPr>
            <a:buClr>
              <a:schemeClr val="accent1"/>
            </a:buClr>
          </a:pPr>
          <a:r>
            <a:rPr lang="en-US" sz="2000" dirty="0"/>
            <a:t>Otology: </a:t>
          </a:r>
        </a:p>
      </dgm:t>
    </dgm:pt>
    <dgm:pt modelId="{48A7C6F2-F2B1-4FD9-8246-E2D966A3A447}" type="parTrans" cxnId="{A5FA05DA-D3A3-41BD-AB78-5A707B17F831}">
      <dgm:prSet/>
      <dgm:spPr/>
      <dgm:t>
        <a:bodyPr/>
        <a:lstStyle/>
        <a:p>
          <a:endParaRPr lang="en-US"/>
        </a:p>
      </dgm:t>
    </dgm:pt>
    <dgm:pt modelId="{E7D3C610-4404-4D7A-A79D-22ABD8B01855}" type="sibTrans" cxnId="{A5FA05DA-D3A3-41BD-AB78-5A707B17F831}">
      <dgm:prSet/>
      <dgm:spPr/>
      <dgm:t>
        <a:bodyPr/>
        <a:lstStyle/>
        <a:p>
          <a:endParaRPr lang="en-US"/>
        </a:p>
      </dgm:t>
    </dgm:pt>
    <dgm:pt modelId="{50A11573-0557-42C6-BD52-031389D386B5}">
      <dgm:prSet custT="1">
        <dgm:style>
          <a:lnRef idx="2">
            <a:schemeClr val="accent1"/>
          </a:lnRef>
          <a:fillRef idx="1">
            <a:schemeClr val="lt1"/>
          </a:fillRef>
          <a:effectRef idx="0">
            <a:schemeClr val="accent1"/>
          </a:effectRef>
          <a:fontRef idx="minor">
            <a:schemeClr val="dk1"/>
          </a:fontRef>
        </dgm:style>
      </dgm:prSet>
      <dgm:spPr>
        <a:ln/>
      </dgm:spPr>
      <dgm:t>
        <a:bodyPr/>
        <a:lstStyle/>
        <a:p>
          <a:pPr>
            <a:buClr>
              <a:schemeClr val="accent1"/>
            </a:buClr>
            <a:buSzPct val="80000"/>
            <a:buFont typeface="Courier New" panose="02070309020205020404" pitchFamily="49" charset="0"/>
            <a:buChar char="o"/>
          </a:pPr>
          <a:r>
            <a:rPr lang="en-US" sz="2000" dirty="0"/>
            <a:t>Residents primary OLOL (Two Rooms Tuesday)</a:t>
          </a:r>
        </a:p>
      </dgm:t>
    </dgm:pt>
    <dgm:pt modelId="{CCA08960-98E0-4245-A4F8-852BE4E54F1D}" type="parTrans" cxnId="{0409FCBF-EB04-4824-9C78-A83C8DFD0D7B}">
      <dgm:prSet/>
      <dgm:spPr/>
      <dgm:t>
        <a:bodyPr/>
        <a:lstStyle/>
        <a:p>
          <a:endParaRPr lang="en-US"/>
        </a:p>
      </dgm:t>
    </dgm:pt>
    <dgm:pt modelId="{7B80ADB8-E48C-4038-A48B-413C387F846C}" type="sibTrans" cxnId="{0409FCBF-EB04-4824-9C78-A83C8DFD0D7B}">
      <dgm:prSet/>
      <dgm:spPr/>
      <dgm:t>
        <a:bodyPr/>
        <a:lstStyle/>
        <a:p>
          <a:endParaRPr lang="en-US"/>
        </a:p>
      </dgm:t>
    </dgm:pt>
    <dgm:pt modelId="{2CE03265-8DA6-41D2-A90F-99FE75A5E742}">
      <dgm:prSet custT="1">
        <dgm:style>
          <a:lnRef idx="2">
            <a:schemeClr val="accent1"/>
          </a:lnRef>
          <a:fillRef idx="1">
            <a:schemeClr val="lt1"/>
          </a:fillRef>
          <a:effectRef idx="0">
            <a:schemeClr val="accent1"/>
          </a:effectRef>
          <a:fontRef idx="minor">
            <a:schemeClr val="dk1"/>
          </a:fontRef>
        </dgm:style>
      </dgm:prSet>
      <dgm:spPr>
        <a:ln/>
      </dgm:spPr>
      <dgm:t>
        <a:bodyPr/>
        <a:lstStyle/>
        <a:p>
          <a:pPr>
            <a:buClr>
              <a:schemeClr val="accent1"/>
            </a:buClr>
            <a:buSzPct val="80000"/>
            <a:buFont typeface="Courier New" panose="02070309020205020404" pitchFamily="49" charset="0"/>
            <a:buChar char="o"/>
          </a:pPr>
          <a:r>
            <a:rPr lang="en-US" sz="2000" dirty="0"/>
            <a:t>Fellow primary WJMC</a:t>
          </a:r>
        </a:p>
      </dgm:t>
    </dgm:pt>
    <dgm:pt modelId="{BAF90BFD-30AE-4881-B13D-9DDA40CC2026}" type="parTrans" cxnId="{59DA7598-1959-42AC-B4DE-D489AC52DE4E}">
      <dgm:prSet/>
      <dgm:spPr/>
      <dgm:t>
        <a:bodyPr/>
        <a:lstStyle/>
        <a:p>
          <a:endParaRPr lang="en-US"/>
        </a:p>
      </dgm:t>
    </dgm:pt>
    <dgm:pt modelId="{99436DE0-BCA6-4042-806B-BD192B920D10}" type="sibTrans" cxnId="{59DA7598-1959-42AC-B4DE-D489AC52DE4E}">
      <dgm:prSet/>
      <dgm:spPr/>
      <dgm:t>
        <a:bodyPr/>
        <a:lstStyle/>
        <a:p>
          <a:endParaRPr lang="en-US"/>
        </a:p>
      </dgm:t>
    </dgm:pt>
    <dgm:pt modelId="{DA242C7D-0E03-451D-A268-B1ADB7A919E8}">
      <dgm:prSet custT="1">
        <dgm:style>
          <a:lnRef idx="2">
            <a:schemeClr val="accent1"/>
          </a:lnRef>
          <a:fillRef idx="1">
            <a:schemeClr val="lt1"/>
          </a:fillRef>
          <a:effectRef idx="0">
            <a:schemeClr val="accent1"/>
          </a:effectRef>
          <a:fontRef idx="minor">
            <a:schemeClr val="dk1"/>
          </a:fontRef>
        </dgm:style>
      </dgm:prSet>
      <dgm:spPr>
        <a:ln/>
      </dgm:spPr>
      <dgm:t>
        <a:bodyPr/>
        <a:lstStyle/>
        <a:p>
          <a:pPr>
            <a:buClr>
              <a:schemeClr val="accent1"/>
            </a:buClr>
            <a:buSzPct val="80000"/>
            <a:buFont typeface="Courier New" panose="02070309020205020404" pitchFamily="49" charset="0"/>
            <a:buChar char="o"/>
          </a:pPr>
          <a:r>
            <a:rPr lang="en-US" sz="2000" dirty="0"/>
            <a:t>Resident case coverage Vista</a:t>
          </a:r>
        </a:p>
      </dgm:t>
    </dgm:pt>
    <dgm:pt modelId="{40A37B42-9193-42AC-84E3-F35A9A8E6AB3}" type="parTrans" cxnId="{5C020767-AE44-4C4A-8EE0-38D2392EE3DC}">
      <dgm:prSet/>
      <dgm:spPr/>
      <dgm:t>
        <a:bodyPr/>
        <a:lstStyle/>
        <a:p>
          <a:endParaRPr lang="en-US"/>
        </a:p>
      </dgm:t>
    </dgm:pt>
    <dgm:pt modelId="{EC9613B8-1706-4D17-9B26-201B0096D1F7}" type="sibTrans" cxnId="{5C020767-AE44-4C4A-8EE0-38D2392EE3DC}">
      <dgm:prSet/>
      <dgm:spPr/>
      <dgm:t>
        <a:bodyPr/>
        <a:lstStyle/>
        <a:p>
          <a:endParaRPr lang="en-US"/>
        </a:p>
      </dgm:t>
    </dgm:pt>
    <dgm:pt modelId="{1D10CAEA-17AD-4B93-8A1B-B843E5D6D698}">
      <dgm:prSet custT="1">
        <dgm:style>
          <a:lnRef idx="2">
            <a:schemeClr val="accent1"/>
          </a:lnRef>
          <a:fillRef idx="1">
            <a:schemeClr val="lt1"/>
          </a:fillRef>
          <a:effectRef idx="0">
            <a:schemeClr val="accent1"/>
          </a:effectRef>
          <a:fontRef idx="minor">
            <a:schemeClr val="dk1"/>
          </a:fontRef>
        </dgm:style>
      </dgm:prSet>
      <dgm:spPr>
        <a:ln/>
      </dgm:spPr>
      <dgm:t>
        <a:bodyPr/>
        <a:lstStyle/>
        <a:p>
          <a:pPr>
            <a:buClr>
              <a:schemeClr val="accent1"/>
            </a:buClr>
          </a:pPr>
          <a:r>
            <a:rPr lang="en-US" sz="2000" dirty="0"/>
            <a:t>Neurotology – Fellows primary</a:t>
          </a:r>
        </a:p>
      </dgm:t>
    </dgm:pt>
    <dgm:pt modelId="{44FFF3A1-D509-45BD-9F89-8BF9D5CB5CAD}" type="parTrans" cxnId="{C87DAE9D-838B-4B3B-ACBA-A74DB2921AFD}">
      <dgm:prSet/>
      <dgm:spPr/>
      <dgm:t>
        <a:bodyPr/>
        <a:lstStyle/>
        <a:p>
          <a:endParaRPr lang="en-US"/>
        </a:p>
      </dgm:t>
    </dgm:pt>
    <dgm:pt modelId="{A0D0DAC5-0482-48C9-836C-8520E4EE695B}" type="sibTrans" cxnId="{C87DAE9D-838B-4B3B-ACBA-A74DB2921AFD}">
      <dgm:prSet/>
      <dgm:spPr/>
      <dgm:t>
        <a:bodyPr/>
        <a:lstStyle/>
        <a:p>
          <a:endParaRPr lang="en-US"/>
        </a:p>
      </dgm:t>
    </dgm:pt>
    <dgm:pt modelId="{DCCA5863-17A1-4225-900A-7549A549681C}">
      <dgm:prSet custT="1">
        <dgm:style>
          <a:lnRef idx="2">
            <a:schemeClr val="accent1"/>
          </a:lnRef>
          <a:fillRef idx="1">
            <a:schemeClr val="lt1"/>
          </a:fillRef>
          <a:effectRef idx="0">
            <a:schemeClr val="accent1"/>
          </a:effectRef>
          <a:fontRef idx="minor">
            <a:schemeClr val="dk1"/>
          </a:fontRef>
        </dgm:style>
      </dgm:prSet>
      <dgm:spPr>
        <a:ln/>
      </dgm:spPr>
      <dgm:t>
        <a:bodyPr/>
        <a:lstStyle/>
        <a:p>
          <a:pPr>
            <a:buClr>
              <a:schemeClr val="accent1"/>
            </a:buClr>
          </a:pPr>
          <a:r>
            <a:rPr lang="en-US" sz="2000" dirty="0"/>
            <a:t>Neurosurgery residents located only at WJMC - Collaborative</a:t>
          </a:r>
        </a:p>
      </dgm:t>
    </dgm:pt>
    <dgm:pt modelId="{4BBFE2D9-DDB0-4F74-B399-4FFB4D2ADB89}" type="parTrans" cxnId="{23D026F7-E29C-4EA2-89C9-F859AD8A0F75}">
      <dgm:prSet/>
      <dgm:spPr/>
      <dgm:t>
        <a:bodyPr/>
        <a:lstStyle/>
        <a:p>
          <a:endParaRPr lang="en-US"/>
        </a:p>
      </dgm:t>
    </dgm:pt>
    <dgm:pt modelId="{8201ED50-3E5B-47CC-A501-81D098FF05F3}" type="sibTrans" cxnId="{23D026F7-E29C-4EA2-89C9-F859AD8A0F75}">
      <dgm:prSet/>
      <dgm:spPr/>
      <dgm:t>
        <a:bodyPr/>
        <a:lstStyle/>
        <a:p>
          <a:endParaRPr lang="en-US"/>
        </a:p>
      </dgm:t>
    </dgm:pt>
    <dgm:pt modelId="{5D75254F-C9AF-FC41-91FD-9B4A03789CF0}" type="pres">
      <dgm:prSet presAssocID="{66D199F0-44BA-414A-84FA-63336B2F711C}" presName="linear" presStyleCnt="0">
        <dgm:presLayoutVars>
          <dgm:dir/>
          <dgm:animLvl val="lvl"/>
          <dgm:resizeHandles val="exact"/>
        </dgm:presLayoutVars>
      </dgm:prSet>
      <dgm:spPr/>
    </dgm:pt>
    <dgm:pt modelId="{D480F7A2-E470-C34A-A808-B0C57C0556B5}" type="pres">
      <dgm:prSet presAssocID="{8467C930-DC73-4D5B-BA2F-517D36692787}" presName="parentLin" presStyleCnt="0"/>
      <dgm:spPr/>
    </dgm:pt>
    <dgm:pt modelId="{2A6D8F0E-D6CB-4A4B-B8C1-8DA1D058E91C}" type="pres">
      <dgm:prSet presAssocID="{8467C930-DC73-4D5B-BA2F-517D36692787}" presName="parentLeftMargin" presStyleLbl="node1" presStyleIdx="0" presStyleCnt="2"/>
      <dgm:spPr/>
    </dgm:pt>
    <dgm:pt modelId="{7651447E-7265-5B41-8E11-15219BB7010D}" type="pres">
      <dgm:prSet presAssocID="{8467C930-DC73-4D5B-BA2F-517D36692787}" presName="parentText" presStyleLbl="node1" presStyleIdx="0" presStyleCnt="2" custScaleY="46798">
        <dgm:presLayoutVars>
          <dgm:chMax val="0"/>
          <dgm:bulletEnabled val="1"/>
        </dgm:presLayoutVars>
      </dgm:prSet>
      <dgm:spPr/>
    </dgm:pt>
    <dgm:pt modelId="{152B0B7B-5A79-1F4D-91FF-AF72ED17CB48}" type="pres">
      <dgm:prSet presAssocID="{8467C930-DC73-4D5B-BA2F-517D36692787}" presName="negativeSpace" presStyleCnt="0"/>
      <dgm:spPr/>
    </dgm:pt>
    <dgm:pt modelId="{62641F14-ED0D-FA43-8C55-2F972FB2F29F}" type="pres">
      <dgm:prSet presAssocID="{8467C930-DC73-4D5B-BA2F-517D36692787}" presName="childText" presStyleLbl="conFgAcc1" presStyleIdx="0" presStyleCnt="2" custScaleY="69815" custLinFactNeighborX="51" custLinFactNeighborY="81803">
        <dgm:presLayoutVars>
          <dgm:bulletEnabled val="1"/>
        </dgm:presLayoutVars>
      </dgm:prSet>
      <dgm:spPr>
        <a:prstGeom prst="roundRect">
          <a:avLst/>
        </a:prstGeom>
      </dgm:spPr>
    </dgm:pt>
    <dgm:pt modelId="{A7257C2C-67E3-DA45-99EC-4EC0C6BDDAA9}" type="pres">
      <dgm:prSet presAssocID="{A964A8C6-5640-41B9-BD32-45157B87590C}" presName="spaceBetweenRectangles" presStyleCnt="0"/>
      <dgm:spPr/>
    </dgm:pt>
    <dgm:pt modelId="{D987E356-55BF-1E47-86B5-B4F659B3E90C}" type="pres">
      <dgm:prSet presAssocID="{8EEEAC18-7C96-4674-A91F-64B39BE58C1B}" presName="parentLin" presStyleCnt="0"/>
      <dgm:spPr/>
    </dgm:pt>
    <dgm:pt modelId="{A70A91B1-16B7-5145-BA7C-4777BF99C76B}" type="pres">
      <dgm:prSet presAssocID="{8EEEAC18-7C96-4674-A91F-64B39BE58C1B}" presName="parentLeftMargin" presStyleLbl="node1" presStyleIdx="0" presStyleCnt="2"/>
      <dgm:spPr/>
    </dgm:pt>
    <dgm:pt modelId="{4A2D3299-1082-5649-974E-9C96CB3FFAFC}" type="pres">
      <dgm:prSet presAssocID="{8EEEAC18-7C96-4674-A91F-64B39BE58C1B}" presName="parentText" presStyleLbl="node1" presStyleIdx="1" presStyleCnt="2" custScaleY="44273" custLinFactNeighborX="-41590" custLinFactNeighborY="-4988">
        <dgm:presLayoutVars>
          <dgm:chMax val="0"/>
          <dgm:bulletEnabled val="1"/>
        </dgm:presLayoutVars>
      </dgm:prSet>
      <dgm:spPr/>
    </dgm:pt>
    <dgm:pt modelId="{EA62A996-C392-4A41-A620-BC56CA405588}" type="pres">
      <dgm:prSet presAssocID="{8EEEAC18-7C96-4674-A91F-64B39BE58C1B}" presName="negativeSpace" presStyleCnt="0"/>
      <dgm:spPr/>
    </dgm:pt>
    <dgm:pt modelId="{B4B6B219-F193-5D42-91E2-B36E97CE7E73}" type="pres">
      <dgm:prSet presAssocID="{8EEEAC18-7C96-4674-A91F-64B39BE58C1B}" presName="childText" presStyleLbl="conFgAcc1" presStyleIdx="1" presStyleCnt="2" custScaleY="88407" custLinFactNeighborX="51" custLinFactNeighborY="20081">
        <dgm:presLayoutVars>
          <dgm:bulletEnabled val="1"/>
        </dgm:presLayoutVars>
      </dgm:prSet>
      <dgm:spPr>
        <a:prstGeom prst="roundRect">
          <a:avLst/>
        </a:prstGeom>
      </dgm:spPr>
    </dgm:pt>
  </dgm:ptLst>
  <dgm:cxnLst>
    <dgm:cxn modelId="{25C7D703-0365-4F90-9FE8-D5AC009BDBCE}" srcId="{8467C930-DC73-4D5B-BA2F-517D36692787}" destId="{D023FE09-97BF-4701-8152-7067ECE32758}" srcOrd="1" destOrd="0" parTransId="{308CE61D-B3F8-4024-9B55-ECE4532B34FE}" sibTransId="{696C6187-45C9-4518-BE0A-5E6B744C4BA7}"/>
    <dgm:cxn modelId="{0DD9AF07-6890-FD49-B19B-424DA150A110}" type="presOf" srcId="{D023FE09-97BF-4701-8152-7067ECE32758}" destId="{62641F14-ED0D-FA43-8C55-2F972FB2F29F}" srcOrd="0" destOrd="1" presId="urn:microsoft.com/office/officeart/2005/8/layout/list1"/>
    <dgm:cxn modelId="{44E4540B-4876-B14B-AFEB-C09BD0FE3C4A}" type="presOf" srcId="{3BC40909-E3D7-48EE-BDBB-7C752DA3C5B6}" destId="{B4B6B219-F193-5D42-91E2-B36E97CE7E73}" srcOrd="0" destOrd="0" presId="urn:microsoft.com/office/officeart/2005/8/layout/list1"/>
    <dgm:cxn modelId="{D634611B-7175-AD46-AA50-23AD3203D9D3}" type="presOf" srcId="{8467C930-DC73-4D5B-BA2F-517D36692787}" destId="{7651447E-7265-5B41-8E11-15219BB7010D}" srcOrd="1" destOrd="0" presId="urn:microsoft.com/office/officeart/2005/8/layout/list1"/>
    <dgm:cxn modelId="{223E3624-7B1B-1C41-96C7-EA0F09F74D35}" type="presOf" srcId="{8467C930-DC73-4D5B-BA2F-517D36692787}" destId="{2A6D8F0E-D6CB-4A4B-B8C1-8DA1D058E91C}" srcOrd="0" destOrd="0" presId="urn:microsoft.com/office/officeart/2005/8/layout/list1"/>
    <dgm:cxn modelId="{1692AE57-9724-4221-98D1-DB51ED4FDAFE}" srcId="{66D199F0-44BA-414A-84FA-63336B2F711C}" destId="{8467C930-DC73-4D5B-BA2F-517D36692787}" srcOrd="0" destOrd="0" parTransId="{DE6BD1B8-7EFE-42BA-B889-9CC76F8DEE15}" sibTransId="{A964A8C6-5640-41B9-BD32-45157B87590C}"/>
    <dgm:cxn modelId="{DA3CAF63-C116-A748-8D10-AFF1990CB67F}" type="presOf" srcId="{DA242C7D-0E03-451D-A268-B1ADB7A919E8}" destId="{B4B6B219-F193-5D42-91E2-B36E97CE7E73}" srcOrd="0" destOrd="3" presId="urn:microsoft.com/office/officeart/2005/8/layout/list1"/>
    <dgm:cxn modelId="{5C020767-AE44-4C4A-8EE0-38D2392EE3DC}" srcId="{3BC40909-E3D7-48EE-BDBB-7C752DA3C5B6}" destId="{DA242C7D-0E03-451D-A268-B1ADB7A919E8}" srcOrd="2" destOrd="0" parTransId="{40A37B42-9193-42AC-84E3-F35A9A8E6AB3}" sibTransId="{EC9613B8-1706-4D17-9B26-201B0096D1F7}"/>
    <dgm:cxn modelId="{333E606B-22C4-3B4B-84B1-79B72C00636C}" type="presOf" srcId="{2CE03265-8DA6-41D2-A90F-99FE75A5E742}" destId="{B4B6B219-F193-5D42-91E2-B36E97CE7E73}" srcOrd="0" destOrd="2" presId="urn:microsoft.com/office/officeart/2005/8/layout/list1"/>
    <dgm:cxn modelId="{61710672-0FE8-9E40-ADEF-75374CF54308}" type="presOf" srcId="{66D199F0-44BA-414A-84FA-63336B2F711C}" destId="{5D75254F-C9AF-FC41-91FD-9B4A03789CF0}" srcOrd="0" destOrd="0" presId="urn:microsoft.com/office/officeart/2005/8/layout/list1"/>
    <dgm:cxn modelId="{8F8E367A-AD2B-7849-B5D0-2AAB96F4528E}" type="presOf" srcId="{8EEEAC18-7C96-4674-A91F-64B39BE58C1B}" destId="{4A2D3299-1082-5649-974E-9C96CB3FFAFC}" srcOrd="1" destOrd="0" presId="urn:microsoft.com/office/officeart/2005/8/layout/list1"/>
    <dgm:cxn modelId="{05D33C88-51F9-AB44-8DCE-5DE7CBE7156F}" type="presOf" srcId="{1D10CAEA-17AD-4B93-8A1B-B843E5D6D698}" destId="{B4B6B219-F193-5D42-91E2-B36E97CE7E73}" srcOrd="0" destOrd="4" presId="urn:microsoft.com/office/officeart/2005/8/layout/list1"/>
    <dgm:cxn modelId="{B7CF8F88-A572-4395-8028-D87BD8FBB6A0}" srcId="{66D199F0-44BA-414A-84FA-63336B2F711C}" destId="{8EEEAC18-7C96-4674-A91F-64B39BE58C1B}" srcOrd="1" destOrd="0" parTransId="{AFDE70EA-0558-4A34-9E5B-493805FFF401}" sibTransId="{721267D9-C8DC-4418-AA70-6771AE110678}"/>
    <dgm:cxn modelId="{9C4BB591-B2D9-0E43-B151-91A759D0453F}" type="presOf" srcId="{20A702D2-C580-4539-B239-89F5A7C4FDA9}" destId="{62641F14-ED0D-FA43-8C55-2F972FB2F29F}" srcOrd="0" destOrd="0" presId="urn:microsoft.com/office/officeart/2005/8/layout/list1"/>
    <dgm:cxn modelId="{59DA7598-1959-42AC-B4DE-D489AC52DE4E}" srcId="{3BC40909-E3D7-48EE-BDBB-7C752DA3C5B6}" destId="{2CE03265-8DA6-41D2-A90F-99FE75A5E742}" srcOrd="1" destOrd="0" parTransId="{BAF90BFD-30AE-4881-B13D-9DDA40CC2026}" sibTransId="{99436DE0-BCA6-4042-806B-BD192B920D10}"/>
    <dgm:cxn modelId="{C87DAE9D-838B-4B3B-ACBA-A74DB2921AFD}" srcId="{8EEEAC18-7C96-4674-A91F-64B39BE58C1B}" destId="{1D10CAEA-17AD-4B93-8A1B-B843E5D6D698}" srcOrd="1" destOrd="0" parTransId="{44FFF3A1-D509-45BD-9F89-8BF9D5CB5CAD}" sibTransId="{A0D0DAC5-0482-48C9-836C-8520E4EE695B}"/>
    <dgm:cxn modelId="{AE34F3BB-43FE-3C48-9A59-ADC0CD162B62}" type="presOf" srcId="{8EEEAC18-7C96-4674-A91F-64B39BE58C1B}" destId="{A70A91B1-16B7-5145-BA7C-4777BF99C76B}" srcOrd="0" destOrd="0" presId="urn:microsoft.com/office/officeart/2005/8/layout/list1"/>
    <dgm:cxn modelId="{0409FCBF-EB04-4824-9C78-A83C8DFD0D7B}" srcId="{3BC40909-E3D7-48EE-BDBB-7C752DA3C5B6}" destId="{50A11573-0557-42C6-BD52-031389D386B5}" srcOrd="0" destOrd="0" parTransId="{CCA08960-98E0-4245-A4F8-852BE4E54F1D}" sibTransId="{7B80ADB8-E48C-4038-A48B-413C387F846C}"/>
    <dgm:cxn modelId="{A5FA05DA-D3A3-41BD-AB78-5A707B17F831}" srcId="{8EEEAC18-7C96-4674-A91F-64B39BE58C1B}" destId="{3BC40909-E3D7-48EE-BDBB-7C752DA3C5B6}" srcOrd="0" destOrd="0" parTransId="{48A7C6F2-F2B1-4FD9-8246-E2D966A3A447}" sibTransId="{E7D3C610-4404-4D7A-A79D-22ABD8B01855}"/>
    <dgm:cxn modelId="{A352D1DB-4FA6-2C49-ACC0-0B6B95EDD503}" type="presOf" srcId="{50A11573-0557-42C6-BD52-031389D386B5}" destId="{B4B6B219-F193-5D42-91E2-B36E97CE7E73}" srcOrd="0" destOrd="1" presId="urn:microsoft.com/office/officeart/2005/8/layout/list1"/>
    <dgm:cxn modelId="{137445F1-4D8D-5648-B1C9-88DF851D7522}" type="presOf" srcId="{DCCA5863-17A1-4225-900A-7549A549681C}" destId="{B4B6B219-F193-5D42-91E2-B36E97CE7E73}" srcOrd="0" destOrd="5" presId="urn:microsoft.com/office/officeart/2005/8/layout/list1"/>
    <dgm:cxn modelId="{DB31D7F2-0063-4888-A0BD-C73D073243B5}" srcId="{8467C930-DC73-4D5B-BA2F-517D36692787}" destId="{20A702D2-C580-4539-B239-89F5A7C4FDA9}" srcOrd="0" destOrd="0" parTransId="{33076024-479B-40ED-839B-070DF80742DF}" sibTransId="{D78D9B3D-AD4E-45CC-BB7C-922E2CDC20D5}"/>
    <dgm:cxn modelId="{23D026F7-E29C-4EA2-89C9-F859AD8A0F75}" srcId="{8EEEAC18-7C96-4674-A91F-64B39BE58C1B}" destId="{DCCA5863-17A1-4225-900A-7549A549681C}" srcOrd="2" destOrd="0" parTransId="{4BBFE2D9-DDB0-4F74-B399-4FFB4D2ADB89}" sibTransId="{8201ED50-3E5B-47CC-A501-81D098FF05F3}"/>
    <dgm:cxn modelId="{BA17B2CB-D0BF-A746-A6FF-7D6F305A86A7}" type="presParOf" srcId="{5D75254F-C9AF-FC41-91FD-9B4A03789CF0}" destId="{D480F7A2-E470-C34A-A808-B0C57C0556B5}" srcOrd="0" destOrd="0" presId="urn:microsoft.com/office/officeart/2005/8/layout/list1"/>
    <dgm:cxn modelId="{82B5F6D5-7F8E-134F-A24A-D18A38AD6BE1}" type="presParOf" srcId="{D480F7A2-E470-C34A-A808-B0C57C0556B5}" destId="{2A6D8F0E-D6CB-4A4B-B8C1-8DA1D058E91C}" srcOrd="0" destOrd="0" presId="urn:microsoft.com/office/officeart/2005/8/layout/list1"/>
    <dgm:cxn modelId="{071E444B-69F4-584A-8EC4-BEE5B643B80D}" type="presParOf" srcId="{D480F7A2-E470-C34A-A808-B0C57C0556B5}" destId="{7651447E-7265-5B41-8E11-15219BB7010D}" srcOrd="1" destOrd="0" presId="urn:microsoft.com/office/officeart/2005/8/layout/list1"/>
    <dgm:cxn modelId="{FB22A2E6-B4FF-9D4D-BD2C-5158629CFBFA}" type="presParOf" srcId="{5D75254F-C9AF-FC41-91FD-9B4A03789CF0}" destId="{152B0B7B-5A79-1F4D-91FF-AF72ED17CB48}" srcOrd="1" destOrd="0" presId="urn:microsoft.com/office/officeart/2005/8/layout/list1"/>
    <dgm:cxn modelId="{F7184D55-E58C-E641-BD34-C4DFDAB8F507}" type="presParOf" srcId="{5D75254F-C9AF-FC41-91FD-9B4A03789CF0}" destId="{62641F14-ED0D-FA43-8C55-2F972FB2F29F}" srcOrd="2" destOrd="0" presId="urn:microsoft.com/office/officeart/2005/8/layout/list1"/>
    <dgm:cxn modelId="{82328D41-C48F-E94E-93E1-BCDCED18E91D}" type="presParOf" srcId="{5D75254F-C9AF-FC41-91FD-9B4A03789CF0}" destId="{A7257C2C-67E3-DA45-99EC-4EC0C6BDDAA9}" srcOrd="3" destOrd="0" presId="urn:microsoft.com/office/officeart/2005/8/layout/list1"/>
    <dgm:cxn modelId="{C09C612E-5C50-8B43-9935-176C58891B02}" type="presParOf" srcId="{5D75254F-C9AF-FC41-91FD-9B4A03789CF0}" destId="{D987E356-55BF-1E47-86B5-B4F659B3E90C}" srcOrd="4" destOrd="0" presId="urn:microsoft.com/office/officeart/2005/8/layout/list1"/>
    <dgm:cxn modelId="{C53CD4B4-295D-6243-B669-6049E4B1CDAA}" type="presParOf" srcId="{D987E356-55BF-1E47-86B5-B4F659B3E90C}" destId="{A70A91B1-16B7-5145-BA7C-4777BF99C76B}" srcOrd="0" destOrd="0" presId="urn:microsoft.com/office/officeart/2005/8/layout/list1"/>
    <dgm:cxn modelId="{8089ACC3-53FB-0749-AF39-7E5336959C8E}" type="presParOf" srcId="{D987E356-55BF-1E47-86B5-B4F659B3E90C}" destId="{4A2D3299-1082-5649-974E-9C96CB3FFAFC}" srcOrd="1" destOrd="0" presId="urn:microsoft.com/office/officeart/2005/8/layout/list1"/>
    <dgm:cxn modelId="{3E708D2C-86A9-FF47-9508-8ED781CA518A}" type="presParOf" srcId="{5D75254F-C9AF-FC41-91FD-9B4A03789CF0}" destId="{EA62A996-C392-4A41-A620-BC56CA405588}" srcOrd="5" destOrd="0" presId="urn:microsoft.com/office/officeart/2005/8/layout/list1"/>
    <dgm:cxn modelId="{80D3D68B-ABA7-0545-BEAB-1AC2DA406CFA}" type="presParOf" srcId="{5D75254F-C9AF-FC41-91FD-9B4A03789CF0}" destId="{B4B6B219-F193-5D42-91E2-B36E97CE7E7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81B596-EB30-4B64-B2A1-FBD8FF8CF85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B3AA9FB-2E73-4202-A8FC-818E68256864}">
      <dgm:prSet custT="1"/>
      <dgm:spPr/>
      <dgm:t>
        <a:bodyPr/>
        <a:lstStyle/>
        <a:p>
          <a:r>
            <a:rPr lang="en-US" sz="2400" dirty="0"/>
            <a:t>70% Otolaryngologists in Louisiana</a:t>
          </a:r>
        </a:p>
      </dgm:t>
    </dgm:pt>
    <dgm:pt modelId="{F4F1144A-AC10-44B8-AC85-8F21211CC243}" type="parTrans" cxnId="{DC7B11B9-B17B-4268-91E6-FC253BF03F9B}">
      <dgm:prSet/>
      <dgm:spPr/>
      <dgm:t>
        <a:bodyPr/>
        <a:lstStyle/>
        <a:p>
          <a:endParaRPr lang="en-US"/>
        </a:p>
      </dgm:t>
    </dgm:pt>
    <dgm:pt modelId="{8C02DCDA-85CE-4718-A5B8-26FB46585EFC}" type="sibTrans" cxnId="{DC7B11B9-B17B-4268-91E6-FC253BF03F9B}">
      <dgm:prSet/>
      <dgm:spPr/>
      <dgm:t>
        <a:bodyPr/>
        <a:lstStyle/>
        <a:p>
          <a:endParaRPr lang="en-US"/>
        </a:p>
      </dgm:t>
    </dgm:pt>
    <dgm:pt modelId="{E412DE5C-249D-4FA9-904E-0096DF6A1B6E}">
      <dgm:prSet custT="1"/>
      <dgm:spPr/>
      <dgm:t>
        <a:bodyPr/>
        <a:lstStyle/>
        <a:p>
          <a:r>
            <a:rPr lang="en-US" sz="2400" dirty="0"/>
            <a:t>3-City Residency Program </a:t>
          </a:r>
        </a:p>
      </dgm:t>
    </dgm:pt>
    <dgm:pt modelId="{920E4878-3AD7-4FBE-893E-E52360D3ACA7}" type="parTrans" cxnId="{1B8D758F-8CF5-42E0-9422-E57EEC9A0CF5}">
      <dgm:prSet/>
      <dgm:spPr/>
      <dgm:t>
        <a:bodyPr/>
        <a:lstStyle/>
        <a:p>
          <a:endParaRPr lang="en-US"/>
        </a:p>
      </dgm:t>
    </dgm:pt>
    <dgm:pt modelId="{33E5296C-628B-4ED1-AE37-3BB8CF5409CC}" type="sibTrans" cxnId="{1B8D758F-8CF5-42E0-9422-E57EEC9A0CF5}">
      <dgm:prSet/>
      <dgm:spPr/>
      <dgm:t>
        <a:bodyPr/>
        <a:lstStyle/>
        <a:p>
          <a:endParaRPr lang="en-US"/>
        </a:p>
      </dgm:t>
    </dgm:pt>
    <dgm:pt modelId="{EE7AE8DE-6C33-4384-8468-AAC89469727D}">
      <dgm:prSet custT="1"/>
      <dgm:spPr/>
      <dgm:t>
        <a:bodyPr/>
        <a:lstStyle/>
        <a:p>
          <a:r>
            <a:rPr lang="en-US" sz="2400"/>
            <a:t>2-City Fellowship</a:t>
          </a:r>
        </a:p>
      </dgm:t>
    </dgm:pt>
    <dgm:pt modelId="{0255935B-D073-4280-BC20-DC714191D13E}" type="parTrans" cxnId="{330ED1F5-E3A3-4ED0-9852-2433AECB37D1}">
      <dgm:prSet/>
      <dgm:spPr/>
      <dgm:t>
        <a:bodyPr/>
        <a:lstStyle/>
        <a:p>
          <a:endParaRPr lang="en-US"/>
        </a:p>
      </dgm:t>
    </dgm:pt>
    <dgm:pt modelId="{D0347B73-BA16-4CC3-95AB-92C8BBBCF80F}" type="sibTrans" cxnId="{330ED1F5-E3A3-4ED0-9852-2433AECB37D1}">
      <dgm:prSet/>
      <dgm:spPr/>
      <dgm:t>
        <a:bodyPr/>
        <a:lstStyle/>
        <a:p>
          <a:endParaRPr lang="en-US"/>
        </a:p>
      </dgm:t>
    </dgm:pt>
    <dgm:pt modelId="{2D630E73-B57E-43CF-AA19-A2CA1A3C4AE1}">
      <dgm:prSet custT="1"/>
      <dgm:spPr/>
      <dgm:t>
        <a:bodyPr/>
        <a:lstStyle/>
        <a:p>
          <a:r>
            <a:rPr lang="en-US" sz="2400"/>
            <a:t>Post-Katrina Evolution</a:t>
          </a:r>
        </a:p>
      </dgm:t>
    </dgm:pt>
    <dgm:pt modelId="{137361E3-03ED-45EB-B5B9-614D8F5ECADD}" type="parTrans" cxnId="{107C50D9-CE5B-46FA-B2B2-A88292FFBE7A}">
      <dgm:prSet/>
      <dgm:spPr/>
      <dgm:t>
        <a:bodyPr/>
        <a:lstStyle/>
        <a:p>
          <a:endParaRPr lang="en-US"/>
        </a:p>
      </dgm:t>
    </dgm:pt>
    <dgm:pt modelId="{F538980F-9C7F-4B02-9670-E8F7A8C061F9}" type="sibTrans" cxnId="{107C50D9-CE5B-46FA-B2B2-A88292FFBE7A}">
      <dgm:prSet/>
      <dgm:spPr/>
      <dgm:t>
        <a:bodyPr/>
        <a:lstStyle/>
        <a:p>
          <a:endParaRPr lang="en-US"/>
        </a:p>
      </dgm:t>
    </dgm:pt>
    <dgm:pt modelId="{AD0E9774-14C3-0D47-92C6-8EFACB9BC3AE}" type="pres">
      <dgm:prSet presAssocID="{B681B596-EB30-4B64-B2A1-FBD8FF8CF857}" presName="linear" presStyleCnt="0">
        <dgm:presLayoutVars>
          <dgm:animLvl val="lvl"/>
          <dgm:resizeHandles val="exact"/>
        </dgm:presLayoutVars>
      </dgm:prSet>
      <dgm:spPr/>
    </dgm:pt>
    <dgm:pt modelId="{76C0F988-8AEC-664F-B280-7CD8CBE831E4}" type="pres">
      <dgm:prSet presAssocID="{3B3AA9FB-2E73-4202-A8FC-818E68256864}" presName="parentText" presStyleLbl="node1" presStyleIdx="0" presStyleCnt="4">
        <dgm:presLayoutVars>
          <dgm:chMax val="0"/>
          <dgm:bulletEnabled val="1"/>
        </dgm:presLayoutVars>
      </dgm:prSet>
      <dgm:spPr/>
    </dgm:pt>
    <dgm:pt modelId="{5735DF38-90D6-1545-B126-99F51F3111A5}" type="pres">
      <dgm:prSet presAssocID="{8C02DCDA-85CE-4718-A5B8-26FB46585EFC}" presName="spacer" presStyleCnt="0"/>
      <dgm:spPr/>
    </dgm:pt>
    <dgm:pt modelId="{6AF7A8FB-1FAA-E940-B9F0-E9043FD3FFCD}" type="pres">
      <dgm:prSet presAssocID="{E412DE5C-249D-4FA9-904E-0096DF6A1B6E}" presName="parentText" presStyleLbl="node1" presStyleIdx="1" presStyleCnt="4">
        <dgm:presLayoutVars>
          <dgm:chMax val="0"/>
          <dgm:bulletEnabled val="1"/>
        </dgm:presLayoutVars>
      </dgm:prSet>
      <dgm:spPr/>
    </dgm:pt>
    <dgm:pt modelId="{B9190E49-2848-1241-954C-DBE137D20A1A}" type="pres">
      <dgm:prSet presAssocID="{33E5296C-628B-4ED1-AE37-3BB8CF5409CC}" presName="spacer" presStyleCnt="0"/>
      <dgm:spPr/>
    </dgm:pt>
    <dgm:pt modelId="{AD60C5BA-978C-0E4A-BBE8-2B5FE134010A}" type="pres">
      <dgm:prSet presAssocID="{EE7AE8DE-6C33-4384-8468-AAC89469727D}" presName="parentText" presStyleLbl="node1" presStyleIdx="2" presStyleCnt="4">
        <dgm:presLayoutVars>
          <dgm:chMax val="0"/>
          <dgm:bulletEnabled val="1"/>
        </dgm:presLayoutVars>
      </dgm:prSet>
      <dgm:spPr/>
    </dgm:pt>
    <dgm:pt modelId="{087F7DC5-94DA-AB4B-9B9A-8D083C6852CA}" type="pres">
      <dgm:prSet presAssocID="{D0347B73-BA16-4CC3-95AB-92C8BBBCF80F}" presName="spacer" presStyleCnt="0"/>
      <dgm:spPr/>
    </dgm:pt>
    <dgm:pt modelId="{1BA2649A-5F3F-754F-AF34-D2417C44E550}" type="pres">
      <dgm:prSet presAssocID="{2D630E73-B57E-43CF-AA19-A2CA1A3C4AE1}" presName="parentText" presStyleLbl="node1" presStyleIdx="3" presStyleCnt="4">
        <dgm:presLayoutVars>
          <dgm:chMax val="0"/>
          <dgm:bulletEnabled val="1"/>
        </dgm:presLayoutVars>
      </dgm:prSet>
      <dgm:spPr/>
    </dgm:pt>
  </dgm:ptLst>
  <dgm:cxnLst>
    <dgm:cxn modelId="{B06CA407-15F2-344B-AFF8-2CCB5696E51C}" type="presOf" srcId="{EE7AE8DE-6C33-4384-8468-AAC89469727D}" destId="{AD60C5BA-978C-0E4A-BBE8-2B5FE134010A}" srcOrd="0" destOrd="0" presId="urn:microsoft.com/office/officeart/2005/8/layout/vList2"/>
    <dgm:cxn modelId="{C95B4C17-1636-1340-B45C-A46EAE3CFF9D}" type="presOf" srcId="{2D630E73-B57E-43CF-AA19-A2CA1A3C4AE1}" destId="{1BA2649A-5F3F-754F-AF34-D2417C44E550}" srcOrd="0" destOrd="0" presId="urn:microsoft.com/office/officeart/2005/8/layout/vList2"/>
    <dgm:cxn modelId="{D442E21A-0B08-E64E-A50F-0CDC57BFEAD1}" type="presOf" srcId="{3B3AA9FB-2E73-4202-A8FC-818E68256864}" destId="{76C0F988-8AEC-664F-B280-7CD8CBE831E4}" srcOrd="0" destOrd="0" presId="urn:microsoft.com/office/officeart/2005/8/layout/vList2"/>
    <dgm:cxn modelId="{97F5BA34-1AE2-2143-A979-EC29EC655219}" type="presOf" srcId="{B681B596-EB30-4B64-B2A1-FBD8FF8CF857}" destId="{AD0E9774-14C3-0D47-92C6-8EFACB9BC3AE}" srcOrd="0" destOrd="0" presId="urn:microsoft.com/office/officeart/2005/8/layout/vList2"/>
    <dgm:cxn modelId="{1956C854-B106-F249-BDCC-FBEF864E59C5}" type="presOf" srcId="{E412DE5C-249D-4FA9-904E-0096DF6A1B6E}" destId="{6AF7A8FB-1FAA-E940-B9F0-E9043FD3FFCD}" srcOrd="0" destOrd="0" presId="urn:microsoft.com/office/officeart/2005/8/layout/vList2"/>
    <dgm:cxn modelId="{1B8D758F-8CF5-42E0-9422-E57EEC9A0CF5}" srcId="{B681B596-EB30-4B64-B2A1-FBD8FF8CF857}" destId="{E412DE5C-249D-4FA9-904E-0096DF6A1B6E}" srcOrd="1" destOrd="0" parTransId="{920E4878-3AD7-4FBE-893E-E52360D3ACA7}" sibTransId="{33E5296C-628B-4ED1-AE37-3BB8CF5409CC}"/>
    <dgm:cxn modelId="{DC7B11B9-B17B-4268-91E6-FC253BF03F9B}" srcId="{B681B596-EB30-4B64-B2A1-FBD8FF8CF857}" destId="{3B3AA9FB-2E73-4202-A8FC-818E68256864}" srcOrd="0" destOrd="0" parTransId="{F4F1144A-AC10-44B8-AC85-8F21211CC243}" sibTransId="{8C02DCDA-85CE-4718-A5B8-26FB46585EFC}"/>
    <dgm:cxn modelId="{107C50D9-CE5B-46FA-B2B2-A88292FFBE7A}" srcId="{B681B596-EB30-4B64-B2A1-FBD8FF8CF857}" destId="{2D630E73-B57E-43CF-AA19-A2CA1A3C4AE1}" srcOrd="3" destOrd="0" parTransId="{137361E3-03ED-45EB-B5B9-614D8F5ECADD}" sibTransId="{F538980F-9C7F-4B02-9670-E8F7A8C061F9}"/>
    <dgm:cxn modelId="{330ED1F5-E3A3-4ED0-9852-2433AECB37D1}" srcId="{B681B596-EB30-4B64-B2A1-FBD8FF8CF857}" destId="{EE7AE8DE-6C33-4384-8468-AAC89469727D}" srcOrd="2" destOrd="0" parTransId="{0255935B-D073-4280-BC20-DC714191D13E}" sibTransId="{D0347B73-BA16-4CC3-95AB-92C8BBBCF80F}"/>
    <dgm:cxn modelId="{10EA02D2-8C17-A647-BDA4-97B2B877D3C3}" type="presParOf" srcId="{AD0E9774-14C3-0D47-92C6-8EFACB9BC3AE}" destId="{76C0F988-8AEC-664F-B280-7CD8CBE831E4}" srcOrd="0" destOrd="0" presId="urn:microsoft.com/office/officeart/2005/8/layout/vList2"/>
    <dgm:cxn modelId="{E7F66AAF-288F-BD43-883B-6FFC73CE0DDD}" type="presParOf" srcId="{AD0E9774-14C3-0D47-92C6-8EFACB9BC3AE}" destId="{5735DF38-90D6-1545-B126-99F51F3111A5}" srcOrd="1" destOrd="0" presId="urn:microsoft.com/office/officeart/2005/8/layout/vList2"/>
    <dgm:cxn modelId="{2DD1E393-19D5-1948-BFE0-900E82B54956}" type="presParOf" srcId="{AD0E9774-14C3-0D47-92C6-8EFACB9BC3AE}" destId="{6AF7A8FB-1FAA-E940-B9F0-E9043FD3FFCD}" srcOrd="2" destOrd="0" presId="urn:microsoft.com/office/officeart/2005/8/layout/vList2"/>
    <dgm:cxn modelId="{B9B65D43-D977-BD44-853A-C254A8459ACD}" type="presParOf" srcId="{AD0E9774-14C3-0D47-92C6-8EFACB9BC3AE}" destId="{B9190E49-2848-1241-954C-DBE137D20A1A}" srcOrd="3" destOrd="0" presId="urn:microsoft.com/office/officeart/2005/8/layout/vList2"/>
    <dgm:cxn modelId="{59590809-5CBF-BE45-8736-DB4DAA7CF438}" type="presParOf" srcId="{AD0E9774-14C3-0D47-92C6-8EFACB9BC3AE}" destId="{AD60C5BA-978C-0E4A-BBE8-2B5FE134010A}" srcOrd="4" destOrd="0" presId="urn:microsoft.com/office/officeart/2005/8/layout/vList2"/>
    <dgm:cxn modelId="{77B9C4EC-0C6F-204C-ABAB-2EC6FC318AF1}" type="presParOf" srcId="{AD0E9774-14C3-0D47-92C6-8EFACB9BC3AE}" destId="{087F7DC5-94DA-AB4B-9B9A-8D083C6852CA}" srcOrd="5" destOrd="0" presId="urn:microsoft.com/office/officeart/2005/8/layout/vList2"/>
    <dgm:cxn modelId="{2EFD2D49-8F79-314F-A6ED-B8DDAB29EB38}" type="presParOf" srcId="{AD0E9774-14C3-0D47-92C6-8EFACB9BC3AE}" destId="{1BA2649A-5F3F-754F-AF34-D2417C44E55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9B177D2-A445-4F0E-9295-04BE5FDEA2A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FC6A409-239E-410B-9B33-183DBF378F52}">
      <dgm:prSet/>
      <dgm:spPr/>
      <dgm:t>
        <a:bodyPr/>
        <a:lstStyle/>
        <a:p>
          <a:r>
            <a:rPr lang="en-US"/>
            <a:t>Fellow lives in Baton Rouge</a:t>
          </a:r>
        </a:p>
      </dgm:t>
    </dgm:pt>
    <dgm:pt modelId="{0E10C91E-1468-404D-B937-F90997386E25}" type="parTrans" cxnId="{1325F92D-9488-4DEA-A821-57263AC7F211}">
      <dgm:prSet/>
      <dgm:spPr/>
      <dgm:t>
        <a:bodyPr/>
        <a:lstStyle/>
        <a:p>
          <a:endParaRPr lang="en-US"/>
        </a:p>
      </dgm:t>
    </dgm:pt>
    <dgm:pt modelId="{6434F8C7-47D5-4D74-AE5D-882A6CEFABCC}" type="sibTrans" cxnId="{1325F92D-9488-4DEA-A821-57263AC7F211}">
      <dgm:prSet/>
      <dgm:spPr/>
      <dgm:t>
        <a:bodyPr/>
        <a:lstStyle/>
        <a:p>
          <a:endParaRPr lang="en-US"/>
        </a:p>
      </dgm:t>
    </dgm:pt>
    <dgm:pt modelId="{4F719B38-B11E-4778-8CA3-009A572F4FEA}">
      <dgm:prSet/>
      <dgm:spPr/>
      <dgm:t>
        <a:bodyPr/>
        <a:lstStyle/>
        <a:p>
          <a:r>
            <a:rPr lang="en-US"/>
            <a:t>A studio apartment is provided in New Orleans at no cost to the fellow</a:t>
          </a:r>
        </a:p>
      </dgm:t>
    </dgm:pt>
    <dgm:pt modelId="{122EC2C2-F347-445B-8C28-B48D666FCEBB}" type="parTrans" cxnId="{15EBB98E-3B07-4F9C-9983-E4FC2D0D3853}">
      <dgm:prSet/>
      <dgm:spPr/>
      <dgm:t>
        <a:bodyPr/>
        <a:lstStyle/>
        <a:p>
          <a:endParaRPr lang="en-US"/>
        </a:p>
      </dgm:t>
    </dgm:pt>
    <dgm:pt modelId="{80F5307A-9EEA-4E26-9966-F5A887CB463E}" type="sibTrans" cxnId="{15EBB98E-3B07-4F9C-9983-E4FC2D0D3853}">
      <dgm:prSet/>
      <dgm:spPr/>
      <dgm:t>
        <a:bodyPr/>
        <a:lstStyle/>
        <a:p>
          <a:endParaRPr lang="en-US"/>
        </a:p>
      </dgm:t>
    </dgm:pt>
    <dgm:pt modelId="{0EB01419-756A-EB4E-9EEE-3134D4C5C2AC}" type="pres">
      <dgm:prSet presAssocID="{69B177D2-A445-4F0E-9295-04BE5FDEA2AA}" presName="hierChild1" presStyleCnt="0">
        <dgm:presLayoutVars>
          <dgm:chPref val="1"/>
          <dgm:dir/>
          <dgm:animOne val="branch"/>
          <dgm:animLvl val="lvl"/>
          <dgm:resizeHandles/>
        </dgm:presLayoutVars>
      </dgm:prSet>
      <dgm:spPr/>
    </dgm:pt>
    <dgm:pt modelId="{32CE2F02-1F79-7E46-BEFA-E6312B093029}" type="pres">
      <dgm:prSet presAssocID="{AFC6A409-239E-410B-9B33-183DBF378F52}" presName="hierRoot1" presStyleCnt="0"/>
      <dgm:spPr/>
    </dgm:pt>
    <dgm:pt modelId="{083BB8F3-D4B8-DE49-B919-C4ACDB67C236}" type="pres">
      <dgm:prSet presAssocID="{AFC6A409-239E-410B-9B33-183DBF378F52}" presName="composite" presStyleCnt="0"/>
      <dgm:spPr/>
    </dgm:pt>
    <dgm:pt modelId="{63E314A3-5E4D-E14C-98AC-6FEAE05A36DD}" type="pres">
      <dgm:prSet presAssocID="{AFC6A409-239E-410B-9B33-183DBF378F52}" presName="background" presStyleLbl="node0" presStyleIdx="0" presStyleCnt="2"/>
      <dgm:spPr/>
    </dgm:pt>
    <dgm:pt modelId="{EBF89195-F9A4-D04A-8A04-1DE4CC1B6E46}" type="pres">
      <dgm:prSet presAssocID="{AFC6A409-239E-410B-9B33-183DBF378F52}" presName="text" presStyleLbl="fgAcc0" presStyleIdx="0" presStyleCnt="2">
        <dgm:presLayoutVars>
          <dgm:chPref val="3"/>
        </dgm:presLayoutVars>
      </dgm:prSet>
      <dgm:spPr/>
    </dgm:pt>
    <dgm:pt modelId="{538DEC6C-D5B8-FA4C-9493-F400A9EB1D85}" type="pres">
      <dgm:prSet presAssocID="{AFC6A409-239E-410B-9B33-183DBF378F52}" presName="hierChild2" presStyleCnt="0"/>
      <dgm:spPr/>
    </dgm:pt>
    <dgm:pt modelId="{F273DE3E-7DA1-204A-890F-6A7C989AFC64}" type="pres">
      <dgm:prSet presAssocID="{4F719B38-B11E-4778-8CA3-009A572F4FEA}" presName="hierRoot1" presStyleCnt="0"/>
      <dgm:spPr/>
    </dgm:pt>
    <dgm:pt modelId="{2AB02F4E-2DC0-1843-9ECD-D22C1D06F54D}" type="pres">
      <dgm:prSet presAssocID="{4F719B38-B11E-4778-8CA3-009A572F4FEA}" presName="composite" presStyleCnt="0"/>
      <dgm:spPr/>
    </dgm:pt>
    <dgm:pt modelId="{500F39D3-4130-0A4F-93CA-919CDF891331}" type="pres">
      <dgm:prSet presAssocID="{4F719B38-B11E-4778-8CA3-009A572F4FEA}" presName="background" presStyleLbl="node0" presStyleIdx="1" presStyleCnt="2"/>
      <dgm:spPr/>
    </dgm:pt>
    <dgm:pt modelId="{EA7B5761-A2CD-E44C-86CA-9616FDF52FEA}" type="pres">
      <dgm:prSet presAssocID="{4F719B38-B11E-4778-8CA3-009A572F4FEA}" presName="text" presStyleLbl="fgAcc0" presStyleIdx="1" presStyleCnt="2">
        <dgm:presLayoutVars>
          <dgm:chPref val="3"/>
        </dgm:presLayoutVars>
      </dgm:prSet>
      <dgm:spPr/>
    </dgm:pt>
    <dgm:pt modelId="{332AEDE5-B0FC-4240-AAA3-E398C9779D2E}" type="pres">
      <dgm:prSet presAssocID="{4F719B38-B11E-4778-8CA3-009A572F4FEA}" presName="hierChild2" presStyleCnt="0"/>
      <dgm:spPr/>
    </dgm:pt>
  </dgm:ptLst>
  <dgm:cxnLst>
    <dgm:cxn modelId="{FF40781B-DEA6-7943-95E2-30013BFE10D6}" type="presOf" srcId="{69B177D2-A445-4F0E-9295-04BE5FDEA2AA}" destId="{0EB01419-756A-EB4E-9EEE-3134D4C5C2AC}" srcOrd="0" destOrd="0" presId="urn:microsoft.com/office/officeart/2005/8/layout/hierarchy1"/>
    <dgm:cxn modelId="{1325F92D-9488-4DEA-A821-57263AC7F211}" srcId="{69B177D2-A445-4F0E-9295-04BE5FDEA2AA}" destId="{AFC6A409-239E-410B-9B33-183DBF378F52}" srcOrd="0" destOrd="0" parTransId="{0E10C91E-1468-404D-B937-F90997386E25}" sibTransId="{6434F8C7-47D5-4D74-AE5D-882A6CEFABCC}"/>
    <dgm:cxn modelId="{15EBB98E-3B07-4F9C-9983-E4FC2D0D3853}" srcId="{69B177D2-A445-4F0E-9295-04BE5FDEA2AA}" destId="{4F719B38-B11E-4778-8CA3-009A572F4FEA}" srcOrd="1" destOrd="0" parTransId="{122EC2C2-F347-445B-8C28-B48D666FCEBB}" sibTransId="{80F5307A-9EEA-4E26-9966-F5A887CB463E}"/>
    <dgm:cxn modelId="{10523EAD-7815-C74E-A42D-0551C551D0FC}" type="presOf" srcId="{4F719B38-B11E-4778-8CA3-009A572F4FEA}" destId="{EA7B5761-A2CD-E44C-86CA-9616FDF52FEA}" srcOrd="0" destOrd="0" presId="urn:microsoft.com/office/officeart/2005/8/layout/hierarchy1"/>
    <dgm:cxn modelId="{405D60F2-3CC2-0F4B-93FD-ED18CA7CCC1D}" type="presOf" srcId="{AFC6A409-239E-410B-9B33-183DBF378F52}" destId="{EBF89195-F9A4-D04A-8A04-1DE4CC1B6E46}" srcOrd="0" destOrd="0" presId="urn:microsoft.com/office/officeart/2005/8/layout/hierarchy1"/>
    <dgm:cxn modelId="{E274FED4-2EFB-2E47-A357-EFA987CDD950}" type="presParOf" srcId="{0EB01419-756A-EB4E-9EEE-3134D4C5C2AC}" destId="{32CE2F02-1F79-7E46-BEFA-E6312B093029}" srcOrd="0" destOrd="0" presId="urn:microsoft.com/office/officeart/2005/8/layout/hierarchy1"/>
    <dgm:cxn modelId="{7D69A518-AEFE-2B45-AFD7-1321ECDC7BFC}" type="presParOf" srcId="{32CE2F02-1F79-7E46-BEFA-E6312B093029}" destId="{083BB8F3-D4B8-DE49-B919-C4ACDB67C236}" srcOrd="0" destOrd="0" presId="urn:microsoft.com/office/officeart/2005/8/layout/hierarchy1"/>
    <dgm:cxn modelId="{2FB27DC0-0954-4346-B859-5B4B4BC2BA22}" type="presParOf" srcId="{083BB8F3-D4B8-DE49-B919-C4ACDB67C236}" destId="{63E314A3-5E4D-E14C-98AC-6FEAE05A36DD}" srcOrd="0" destOrd="0" presId="urn:microsoft.com/office/officeart/2005/8/layout/hierarchy1"/>
    <dgm:cxn modelId="{0A9D41C0-61E2-EC44-88B8-ED8CE97D9A8D}" type="presParOf" srcId="{083BB8F3-D4B8-DE49-B919-C4ACDB67C236}" destId="{EBF89195-F9A4-D04A-8A04-1DE4CC1B6E46}" srcOrd="1" destOrd="0" presId="urn:microsoft.com/office/officeart/2005/8/layout/hierarchy1"/>
    <dgm:cxn modelId="{B45B51E5-7ABB-044F-A73A-0789BBF1CAF0}" type="presParOf" srcId="{32CE2F02-1F79-7E46-BEFA-E6312B093029}" destId="{538DEC6C-D5B8-FA4C-9493-F400A9EB1D85}" srcOrd="1" destOrd="0" presId="urn:microsoft.com/office/officeart/2005/8/layout/hierarchy1"/>
    <dgm:cxn modelId="{9BF83C2E-B69A-1E45-95F9-EB9575139B7D}" type="presParOf" srcId="{0EB01419-756A-EB4E-9EEE-3134D4C5C2AC}" destId="{F273DE3E-7DA1-204A-890F-6A7C989AFC64}" srcOrd="1" destOrd="0" presId="urn:microsoft.com/office/officeart/2005/8/layout/hierarchy1"/>
    <dgm:cxn modelId="{6D4705E7-59D7-1A4B-A62D-D8BFC31C0226}" type="presParOf" srcId="{F273DE3E-7DA1-204A-890F-6A7C989AFC64}" destId="{2AB02F4E-2DC0-1843-9ECD-D22C1D06F54D}" srcOrd="0" destOrd="0" presId="urn:microsoft.com/office/officeart/2005/8/layout/hierarchy1"/>
    <dgm:cxn modelId="{A4DE3A5F-FE14-B948-808F-3937A837CA4C}" type="presParOf" srcId="{2AB02F4E-2DC0-1843-9ECD-D22C1D06F54D}" destId="{500F39D3-4130-0A4F-93CA-919CDF891331}" srcOrd="0" destOrd="0" presId="urn:microsoft.com/office/officeart/2005/8/layout/hierarchy1"/>
    <dgm:cxn modelId="{8076BCE5-E319-6C4C-A648-2D3F8680440B}" type="presParOf" srcId="{2AB02F4E-2DC0-1843-9ECD-D22C1D06F54D}" destId="{EA7B5761-A2CD-E44C-86CA-9616FDF52FEA}" srcOrd="1" destOrd="0" presId="urn:microsoft.com/office/officeart/2005/8/layout/hierarchy1"/>
    <dgm:cxn modelId="{C6D66296-03D6-674E-B6C0-B954EAB7ED5B}" type="presParOf" srcId="{F273DE3E-7DA1-204A-890F-6A7C989AFC64}" destId="{332AEDE5-B0FC-4240-AAA3-E398C9779D2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42B2DB-B73F-4300-B57E-48FB094D333A}"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3879BFFE-624D-470A-9A06-9FDE2DE1F96E}">
      <dgm:prSet custT="1"/>
      <dgm:spPr>
        <a:solidFill>
          <a:schemeClr val="accent3"/>
        </a:solidFill>
        <a:ln>
          <a:solidFill>
            <a:schemeClr val="bg1"/>
          </a:solidFill>
        </a:ln>
      </dgm:spPr>
      <dgm:t>
        <a:bodyPr/>
        <a:lstStyle/>
        <a:p>
          <a:r>
            <a:rPr lang="en-US" sz="1800" dirty="0"/>
            <a:t>Comprehensive skull base experience</a:t>
          </a:r>
        </a:p>
      </dgm:t>
    </dgm:pt>
    <dgm:pt modelId="{54BA7DEE-8776-42F5-8B34-E49A15015ECE}" type="parTrans" cxnId="{47A0AC76-2E5F-4188-BCB1-DD5B58D97F99}">
      <dgm:prSet/>
      <dgm:spPr/>
      <dgm:t>
        <a:bodyPr/>
        <a:lstStyle/>
        <a:p>
          <a:endParaRPr lang="en-US"/>
        </a:p>
      </dgm:t>
    </dgm:pt>
    <dgm:pt modelId="{FF3FB767-95BE-4993-A838-F204EBF9BDC6}" type="sibTrans" cxnId="{47A0AC76-2E5F-4188-BCB1-DD5B58D97F99}">
      <dgm:prSet/>
      <dgm:spPr/>
      <dgm:t>
        <a:bodyPr/>
        <a:lstStyle/>
        <a:p>
          <a:endParaRPr lang="en-US"/>
        </a:p>
      </dgm:t>
    </dgm:pt>
    <dgm:pt modelId="{F0EAC037-4A69-418D-92C6-37B4B703D1D7}">
      <dgm:prSet custT="1"/>
      <dgm:spPr>
        <a:solidFill>
          <a:schemeClr val="accent2"/>
        </a:solidFill>
      </dgm:spPr>
      <dgm:t>
        <a:bodyPr/>
        <a:lstStyle/>
        <a:p>
          <a:r>
            <a:rPr lang="en-US" sz="1800" dirty="0"/>
            <a:t>Full spectrum of otology/neurotology </a:t>
          </a:r>
        </a:p>
      </dgm:t>
    </dgm:pt>
    <dgm:pt modelId="{BB81ACE2-D194-4CD0-AC18-827A3E0664CD}" type="parTrans" cxnId="{1E090026-C05F-48CA-BD9E-C23218C47E9C}">
      <dgm:prSet/>
      <dgm:spPr/>
      <dgm:t>
        <a:bodyPr/>
        <a:lstStyle/>
        <a:p>
          <a:endParaRPr lang="en-US"/>
        </a:p>
      </dgm:t>
    </dgm:pt>
    <dgm:pt modelId="{687F1963-7D3D-4291-B7A0-CCAA4A41E74E}" type="sibTrans" cxnId="{1E090026-C05F-48CA-BD9E-C23218C47E9C}">
      <dgm:prSet/>
      <dgm:spPr/>
      <dgm:t>
        <a:bodyPr/>
        <a:lstStyle/>
        <a:p>
          <a:endParaRPr lang="en-US"/>
        </a:p>
      </dgm:t>
    </dgm:pt>
    <dgm:pt modelId="{3CC1CD7E-C35C-42D0-92A4-4DFE43FF13E4}">
      <dgm:prSet custT="1"/>
      <dgm:spPr>
        <a:solidFill>
          <a:schemeClr val="accent1"/>
        </a:solidFill>
      </dgm:spPr>
      <dgm:t>
        <a:bodyPr/>
        <a:lstStyle/>
        <a:p>
          <a:r>
            <a:rPr lang="en-US" sz="1800" dirty="0"/>
            <a:t>Significant experience with:</a:t>
          </a:r>
        </a:p>
      </dgm:t>
    </dgm:pt>
    <dgm:pt modelId="{01E20B0E-9FF7-41A4-B7DB-B666C8C35412}" type="parTrans" cxnId="{51C4D6BF-EDF2-47BC-904F-1B3B23288F91}">
      <dgm:prSet/>
      <dgm:spPr/>
      <dgm:t>
        <a:bodyPr/>
        <a:lstStyle/>
        <a:p>
          <a:endParaRPr lang="en-US"/>
        </a:p>
      </dgm:t>
    </dgm:pt>
    <dgm:pt modelId="{6DAED048-A7FD-4E64-B78E-DF54F63D3917}" type="sibTrans" cxnId="{51C4D6BF-EDF2-47BC-904F-1B3B23288F91}">
      <dgm:prSet/>
      <dgm:spPr/>
      <dgm:t>
        <a:bodyPr/>
        <a:lstStyle/>
        <a:p>
          <a:endParaRPr lang="en-US"/>
        </a:p>
      </dgm:t>
    </dgm:pt>
    <dgm:pt modelId="{10915F45-6A43-42B0-901F-2068D0114DC7}">
      <dgm:prSet custT="1"/>
      <dgm:spPr>
        <a:ln>
          <a:solidFill>
            <a:schemeClr val="accent1"/>
          </a:solidFill>
        </a:ln>
      </dgm:spPr>
      <dgm:t>
        <a:bodyPr/>
        <a:lstStyle/>
        <a:p>
          <a:pPr>
            <a:buClr>
              <a:schemeClr val="accent1"/>
            </a:buClr>
            <a:buSzPct val="110000"/>
          </a:pPr>
          <a:r>
            <a:rPr lang="en-US" sz="1800" dirty="0" err="1"/>
            <a:t>Rhinologic</a:t>
          </a:r>
          <a:r>
            <a:rPr lang="en-US" sz="1800" dirty="0"/>
            <a:t> endoscopic &amp; </a:t>
          </a:r>
          <a:r>
            <a:rPr lang="en-US" sz="1800" dirty="0" err="1"/>
            <a:t>transfacial</a:t>
          </a:r>
          <a:r>
            <a:rPr lang="en-US" sz="1800" dirty="0"/>
            <a:t> skull base approaches</a:t>
          </a:r>
        </a:p>
      </dgm:t>
    </dgm:pt>
    <dgm:pt modelId="{5B5B67AA-27FC-4757-A2F1-B0495F6840A9}" type="parTrans" cxnId="{7E87927E-0180-4D32-B670-74BFF3A69F4E}">
      <dgm:prSet/>
      <dgm:spPr/>
      <dgm:t>
        <a:bodyPr/>
        <a:lstStyle/>
        <a:p>
          <a:endParaRPr lang="en-US"/>
        </a:p>
      </dgm:t>
    </dgm:pt>
    <dgm:pt modelId="{811A9DDC-F095-4412-9E56-B47D6FFB15EA}" type="sibTrans" cxnId="{7E87927E-0180-4D32-B670-74BFF3A69F4E}">
      <dgm:prSet/>
      <dgm:spPr/>
      <dgm:t>
        <a:bodyPr/>
        <a:lstStyle/>
        <a:p>
          <a:endParaRPr lang="en-US"/>
        </a:p>
      </dgm:t>
    </dgm:pt>
    <dgm:pt modelId="{2EB9F396-3AE6-4253-9E63-C6BC0A2213B4}">
      <dgm:prSet custT="1"/>
      <dgm:spPr>
        <a:ln>
          <a:solidFill>
            <a:schemeClr val="accent1"/>
          </a:solidFill>
        </a:ln>
      </dgm:spPr>
      <dgm:t>
        <a:bodyPr/>
        <a:lstStyle/>
        <a:p>
          <a:pPr>
            <a:buClr>
              <a:schemeClr val="accent1"/>
            </a:buClr>
            <a:buSzPct val="110000"/>
          </a:pPr>
          <a:r>
            <a:rPr lang="en-US" sz="1800" dirty="0"/>
            <a:t>Craniofacial techniques</a:t>
          </a:r>
        </a:p>
      </dgm:t>
    </dgm:pt>
    <dgm:pt modelId="{5562FB92-5264-4359-B768-860F9676CF69}" type="parTrans" cxnId="{B4B63C0B-D2C5-44E9-BD3F-A5CD2B37D0A7}">
      <dgm:prSet/>
      <dgm:spPr/>
      <dgm:t>
        <a:bodyPr/>
        <a:lstStyle/>
        <a:p>
          <a:endParaRPr lang="en-US"/>
        </a:p>
      </dgm:t>
    </dgm:pt>
    <dgm:pt modelId="{97C0A6A7-54FA-46EA-A2A0-1B2DA3BE506D}" type="sibTrans" cxnId="{B4B63C0B-D2C5-44E9-BD3F-A5CD2B37D0A7}">
      <dgm:prSet/>
      <dgm:spPr/>
      <dgm:t>
        <a:bodyPr/>
        <a:lstStyle/>
        <a:p>
          <a:endParaRPr lang="en-US"/>
        </a:p>
      </dgm:t>
    </dgm:pt>
    <dgm:pt modelId="{E4FF577C-1D8B-45F8-B655-74234F32DA8C}">
      <dgm:prSet custT="1"/>
      <dgm:spPr>
        <a:ln>
          <a:solidFill>
            <a:schemeClr val="accent1"/>
          </a:solidFill>
        </a:ln>
      </dgm:spPr>
      <dgm:t>
        <a:bodyPr/>
        <a:lstStyle/>
        <a:p>
          <a:pPr>
            <a:buClr>
              <a:schemeClr val="accent1"/>
            </a:buClr>
            <a:buSzPct val="110000"/>
          </a:pPr>
          <a:r>
            <a:rPr lang="en-US" sz="1800" dirty="0"/>
            <a:t>Neurosurgical aspects of care</a:t>
          </a:r>
        </a:p>
      </dgm:t>
    </dgm:pt>
    <dgm:pt modelId="{43A18DFF-559D-452D-9E51-F4765C15C127}" type="parTrans" cxnId="{8D6CEEFE-EF1B-4CA4-A3FF-A078C964A345}">
      <dgm:prSet/>
      <dgm:spPr/>
      <dgm:t>
        <a:bodyPr/>
        <a:lstStyle/>
        <a:p>
          <a:endParaRPr lang="en-US"/>
        </a:p>
      </dgm:t>
    </dgm:pt>
    <dgm:pt modelId="{A96C1243-E9A6-4142-8D41-33EBB6462F60}" type="sibTrans" cxnId="{8D6CEEFE-EF1B-4CA4-A3FF-A078C964A345}">
      <dgm:prSet/>
      <dgm:spPr/>
      <dgm:t>
        <a:bodyPr/>
        <a:lstStyle/>
        <a:p>
          <a:endParaRPr lang="en-US"/>
        </a:p>
      </dgm:t>
    </dgm:pt>
    <dgm:pt modelId="{0527DF4F-CC1E-4200-A612-7E41337C9069}">
      <dgm:prSet custT="1"/>
      <dgm:spPr>
        <a:ln>
          <a:solidFill>
            <a:schemeClr val="accent1"/>
          </a:solidFill>
        </a:ln>
      </dgm:spPr>
      <dgm:t>
        <a:bodyPr/>
        <a:lstStyle/>
        <a:p>
          <a:pPr>
            <a:buClr>
              <a:schemeClr val="accent1"/>
            </a:buClr>
            <a:buSzPct val="110000"/>
          </a:pPr>
          <a:r>
            <a:rPr lang="en-US" sz="1800" dirty="0"/>
            <a:t>Neuroradiology, skull base histopathology</a:t>
          </a:r>
        </a:p>
      </dgm:t>
    </dgm:pt>
    <dgm:pt modelId="{1929ACA9-DF0B-4692-8CEA-31B10A056F7B}" type="parTrans" cxnId="{E6A1909D-C022-4338-AF35-722DB6A27ADC}">
      <dgm:prSet/>
      <dgm:spPr/>
      <dgm:t>
        <a:bodyPr/>
        <a:lstStyle/>
        <a:p>
          <a:endParaRPr lang="en-US"/>
        </a:p>
      </dgm:t>
    </dgm:pt>
    <dgm:pt modelId="{48D38774-849B-41FD-8EF5-9B5476805095}" type="sibTrans" cxnId="{E6A1909D-C022-4338-AF35-722DB6A27ADC}">
      <dgm:prSet/>
      <dgm:spPr/>
      <dgm:t>
        <a:bodyPr/>
        <a:lstStyle/>
        <a:p>
          <a:endParaRPr lang="en-US"/>
        </a:p>
      </dgm:t>
    </dgm:pt>
    <dgm:pt modelId="{B98C1A8E-E80D-4FDB-909E-8E7429776474}">
      <dgm:prSet custT="1"/>
      <dgm:spPr>
        <a:ln>
          <a:solidFill>
            <a:schemeClr val="accent1"/>
          </a:solidFill>
        </a:ln>
      </dgm:spPr>
      <dgm:t>
        <a:bodyPr/>
        <a:lstStyle/>
        <a:p>
          <a:pPr>
            <a:buClr>
              <a:schemeClr val="accent1"/>
            </a:buClr>
            <a:buSzPct val="110000"/>
          </a:pPr>
          <a:r>
            <a:rPr lang="en-US" sz="1800" dirty="0"/>
            <a:t>Skull base reconstruction</a:t>
          </a:r>
        </a:p>
      </dgm:t>
    </dgm:pt>
    <dgm:pt modelId="{8941048E-B140-4D69-9C4E-53443B26C7D1}" type="parTrans" cxnId="{EBF17200-38AF-43C3-BFBA-6CEB9F84BBF1}">
      <dgm:prSet/>
      <dgm:spPr/>
      <dgm:t>
        <a:bodyPr/>
        <a:lstStyle/>
        <a:p>
          <a:endParaRPr lang="en-US"/>
        </a:p>
      </dgm:t>
    </dgm:pt>
    <dgm:pt modelId="{2605313B-4D65-4938-A15A-50D7E62D4CF5}" type="sibTrans" cxnId="{EBF17200-38AF-43C3-BFBA-6CEB9F84BBF1}">
      <dgm:prSet/>
      <dgm:spPr/>
      <dgm:t>
        <a:bodyPr/>
        <a:lstStyle/>
        <a:p>
          <a:endParaRPr lang="en-US"/>
        </a:p>
      </dgm:t>
    </dgm:pt>
    <dgm:pt modelId="{21D1DB59-5A54-2A44-B577-FFF6C1500C1C}" type="pres">
      <dgm:prSet presAssocID="{0E42B2DB-B73F-4300-B57E-48FB094D333A}" presName="linear" presStyleCnt="0">
        <dgm:presLayoutVars>
          <dgm:dir/>
          <dgm:animLvl val="lvl"/>
          <dgm:resizeHandles val="exact"/>
        </dgm:presLayoutVars>
      </dgm:prSet>
      <dgm:spPr/>
    </dgm:pt>
    <dgm:pt modelId="{AC76BE28-783F-CA4E-9B5D-4155A23878E2}" type="pres">
      <dgm:prSet presAssocID="{3879BFFE-624D-470A-9A06-9FDE2DE1F96E}" presName="parentLin" presStyleCnt="0"/>
      <dgm:spPr/>
    </dgm:pt>
    <dgm:pt modelId="{96A6087E-2C73-6B47-879F-6347335443A4}" type="pres">
      <dgm:prSet presAssocID="{3879BFFE-624D-470A-9A06-9FDE2DE1F96E}" presName="parentLeftMargin" presStyleLbl="node1" presStyleIdx="0" presStyleCnt="3"/>
      <dgm:spPr/>
    </dgm:pt>
    <dgm:pt modelId="{FDEDFC19-E4D3-644C-945E-3EAC5B88D194}" type="pres">
      <dgm:prSet presAssocID="{3879BFFE-624D-470A-9A06-9FDE2DE1F96E}" presName="parentText" presStyleLbl="node1" presStyleIdx="0" presStyleCnt="3">
        <dgm:presLayoutVars>
          <dgm:chMax val="0"/>
          <dgm:bulletEnabled val="1"/>
        </dgm:presLayoutVars>
      </dgm:prSet>
      <dgm:spPr/>
    </dgm:pt>
    <dgm:pt modelId="{13F2E125-7ED3-AE4A-B750-EF4219D0DD83}" type="pres">
      <dgm:prSet presAssocID="{3879BFFE-624D-470A-9A06-9FDE2DE1F96E}" presName="negativeSpace" presStyleCnt="0"/>
      <dgm:spPr/>
    </dgm:pt>
    <dgm:pt modelId="{E8E1692A-20C5-C341-9795-1B3E033A3E1F}" type="pres">
      <dgm:prSet presAssocID="{3879BFFE-624D-470A-9A06-9FDE2DE1F96E}" presName="childText" presStyleLbl="conFgAcc1" presStyleIdx="0" presStyleCnt="3">
        <dgm:presLayoutVars>
          <dgm:bulletEnabled val="1"/>
        </dgm:presLayoutVars>
      </dgm:prSet>
      <dgm:spPr>
        <a:prstGeom prst="roundRect">
          <a:avLst/>
        </a:prstGeom>
      </dgm:spPr>
    </dgm:pt>
    <dgm:pt modelId="{DF567B21-A41E-5248-98C2-BCD92EC9396A}" type="pres">
      <dgm:prSet presAssocID="{FF3FB767-95BE-4993-A838-F204EBF9BDC6}" presName="spaceBetweenRectangles" presStyleCnt="0"/>
      <dgm:spPr/>
    </dgm:pt>
    <dgm:pt modelId="{9DDE00D1-5D28-0B4A-86DC-261104569B3D}" type="pres">
      <dgm:prSet presAssocID="{F0EAC037-4A69-418D-92C6-37B4B703D1D7}" presName="parentLin" presStyleCnt="0"/>
      <dgm:spPr/>
    </dgm:pt>
    <dgm:pt modelId="{1A29F156-CD2B-6C43-8A7F-55A9D387E403}" type="pres">
      <dgm:prSet presAssocID="{F0EAC037-4A69-418D-92C6-37B4B703D1D7}" presName="parentLeftMargin" presStyleLbl="node1" presStyleIdx="0" presStyleCnt="3"/>
      <dgm:spPr/>
    </dgm:pt>
    <dgm:pt modelId="{6B112A70-3B30-604C-9875-46C85326DBB9}" type="pres">
      <dgm:prSet presAssocID="{F0EAC037-4A69-418D-92C6-37B4B703D1D7}" presName="parentText" presStyleLbl="node1" presStyleIdx="1" presStyleCnt="3">
        <dgm:presLayoutVars>
          <dgm:chMax val="0"/>
          <dgm:bulletEnabled val="1"/>
        </dgm:presLayoutVars>
      </dgm:prSet>
      <dgm:spPr/>
    </dgm:pt>
    <dgm:pt modelId="{239FF761-6229-F44D-9657-0568CD95EDB3}" type="pres">
      <dgm:prSet presAssocID="{F0EAC037-4A69-418D-92C6-37B4B703D1D7}" presName="negativeSpace" presStyleCnt="0"/>
      <dgm:spPr/>
    </dgm:pt>
    <dgm:pt modelId="{2517953F-F1C7-AA4D-9097-40A71296F1B5}" type="pres">
      <dgm:prSet presAssocID="{F0EAC037-4A69-418D-92C6-37B4B703D1D7}" presName="childText" presStyleLbl="conFgAcc1" presStyleIdx="1" presStyleCnt="3">
        <dgm:presLayoutVars>
          <dgm:bulletEnabled val="1"/>
        </dgm:presLayoutVars>
      </dgm:prSet>
      <dgm:spPr>
        <a:prstGeom prst="roundRect">
          <a:avLst/>
        </a:prstGeom>
        <a:ln>
          <a:solidFill>
            <a:schemeClr val="accent2"/>
          </a:solidFill>
        </a:ln>
      </dgm:spPr>
    </dgm:pt>
    <dgm:pt modelId="{A1E91D22-67A7-2A4A-AC88-B04EEC4E0353}" type="pres">
      <dgm:prSet presAssocID="{687F1963-7D3D-4291-B7A0-CCAA4A41E74E}" presName="spaceBetweenRectangles" presStyleCnt="0"/>
      <dgm:spPr/>
    </dgm:pt>
    <dgm:pt modelId="{2423709E-86B1-DD4A-A9D9-FA5E842C33DF}" type="pres">
      <dgm:prSet presAssocID="{3CC1CD7E-C35C-42D0-92A4-4DFE43FF13E4}" presName="parentLin" presStyleCnt="0"/>
      <dgm:spPr/>
    </dgm:pt>
    <dgm:pt modelId="{1816054C-6092-3541-9882-3E74F7EB0115}" type="pres">
      <dgm:prSet presAssocID="{3CC1CD7E-C35C-42D0-92A4-4DFE43FF13E4}" presName="parentLeftMargin" presStyleLbl="node1" presStyleIdx="1" presStyleCnt="3"/>
      <dgm:spPr/>
    </dgm:pt>
    <dgm:pt modelId="{D2BC1BD3-F9E3-B141-828D-76D6178EBB08}" type="pres">
      <dgm:prSet presAssocID="{3CC1CD7E-C35C-42D0-92A4-4DFE43FF13E4}" presName="parentText" presStyleLbl="node1" presStyleIdx="2" presStyleCnt="3">
        <dgm:presLayoutVars>
          <dgm:chMax val="0"/>
          <dgm:bulletEnabled val="1"/>
        </dgm:presLayoutVars>
      </dgm:prSet>
      <dgm:spPr/>
    </dgm:pt>
    <dgm:pt modelId="{88459FC1-83DC-A043-8FE9-F00FEBD918A2}" type="pres">
      <dgm:prSet presAssocID="{3CC1CD7E-C35C-42D0-92A4-4DFE43FF13E4}" presName="negativeSpace" presStyleCnt="0"/>
      <dgm:spPr/>
    </dgm:pt>
    <dgm:pt modelId="{DCD9DF31-F619-9541-88A9-EFBE1FB7520B}" type="pres">
      <dgm:prSet presAssocID="{3CC1CD7E-C35C-42D0-92A4-4DFE43FF13E4}" presName="childText" presStyleLbl="conFgAcc1" presStyleIdx="2" presStyleCnt="3">
        <dgm:presLayoutVars>
          <dgm:bulletEnabled val="1"/>
        </dgm:presLayoutVars>
      </dgm:prSet>
      <dgm:spPr>
        <a:prstGeom prst="roundRect">
          <a:avLst/>
        </a:prstGeom>
      </dgm:spPr>
    </dgm:pt>
  </dgm:ptLst>
  <dgm:cxnLst>
    <dgm:cxn modelId="{EBF17200-38AF-43C3-BFBA-6CEB9F84BBF1}" srcId="{3CC1CD7E-C35C-42D0-92A4-4DFE43FF13E4}" destId="{B98C1A8E-E80D-4FDB-909E-8E7429776474}" srcOrd="4" destOrd="0" parTransId="{8941048E-B140-4D69-9C4E-53443B26C7D1}" sibTransId="{2605313B-4D65-4938-A15A-50D7E62D4CF5}"/>
    <dgm:cxn modelId="{31BFAB06-DA6D-AA4B-990A-F4F538E83AED}" type="presOf" srcId="{2EB9F396-3AE6-4253-9E63-C6BC0A2213B4}" destId="{DCD9DF31-F619-9541-88A9-EFBE1FB7520B}" srcOrd="0" destOrd="1" presId="urn:microsoft.com/office/officeart/2005/8/layout/list1"/>
    <dgm:cxn modelId="{DB0C5909-0797-A64A-8A35-873D782C0575}" type="presOf" srcId="{3CC1CD7E-C35C-42D0-92A4-4DFE43FF13E4}" destId="{1816054C-6092-3541-9882-3E74F7EB0115}" srcOrd="0" destOrd="0" presId="urn:microsoft.com/office/officeart/2005/8/layout/list1"/>
    <dgm:cxn modelId="{B4B63C0B-D2C5-44E9-BD3F-A5CD2B37D0A7}" srcId="{3CC1CD7E-C35C-42D0-92A4-4DFE43FF13E4}" destId="{2EB9F396-3AE6-4253-9E63-C6BC0A2213B4}" srcOrd="1" destOrd="0" parTransId="{5562FB92-5264-4359-B768-860F9676CF69}" sibTransId="{97C0A6A7-54FA-46EA-A2A0-1B2DA3BE506D}"/>
    <dgm:cxn modelId="{01BA8F11-37BF-C844-8EEB-064E29F33C71}" type="presOf" srcId="{3879BFFE-624D-470A-9A06-9FDE2DE1F96E}" destId="{FDEDFC19-E4D3-644C-945E-3EAC5B88D194}" srcOrd="1" destOrd="0" presId="urn:microsoft.com/office/officeart/2005/8/layout/list1"/>
    <dgm:cxn modelId="{949E1217-E226-084E-B883-999C2D36A8E2}" type="presOf" srcId="{0527DF4F-CC1E-4200-A612-7E41337C9069}" destId="{DCD9DF31-F619-9541-88A9-EFBE1FB7520B}" srcOrd="0" destOrd="3" presId="urn:microsoft.com/office/officeart/2005/8/layout/list1"/>
    <dgm:cxn modelId="{E823B723-44AB-E142-97A1-753C64965584}" type="presOf" srcId="{E4FF577C-1D8B-45F8-B655-74234F32DA8C}" destId="{DCD9DF31-F619-9541-88A9-EFBE1FB7520B}" srcOrd="0" destOrd="2" presId="urn:microsoft.com/office/officeart/2005/8/layout/list1"/>
    <dgm:cxn modelId="{1E090026-C05F-48CA-BD9E-C23218C47E9C}" srcId="{0E42B2DB-B73F-4300-B57E-48FB094D333A}" destId="{F0EAC037-4A69-418D-92C6-37B4B703D1D7}" srcOrd="1" destOrd="0" parTransId="{BB81ACE2-D194-4CD0-AC18-827A3E0664CD}" sibTransId="{687F1963-7D3D-4291-B7A0-CCAA4A41E74E}"/>
    <dgm:cxn modelId="{8FFEFE51-9779-F147-8803-574696047B38}" type="presOf" srcId="{3CC1CD7E-C35C-42D0-92A4-4DFE43FF13E4}" destId="{D2BC1BD3-F9E3-B141-828D-76D6178EBB08}" srcOrd="1" destOrd="0" presId="urn:microsoft.com/office/officeart/2005/8/layout/list1"/>
    <dgm:cxn modelId="{30B36765-E2FE-4F49-9BA0-216F8E48D927}" type="presOf" srcId="{3879BFFE-624D-470A-9A06-9FDE2DE1F96E}" destId="{96A6087E-2C73-6B47-879F-6347335443A4}" srcOrd="0" destOrd="0" presId="urn:microsoft.com/office/officeart/2005/8/layout/list1"/>
    <dgm:cxn modelId="{47A0AC76-2E5F-4188-BCB1-DD5B58D97F99}" srcId="{0E42B2DB-B73F-4300-B57E-48FB094D333A}" destId="{3879BFFE-624D-470A-9A06-9FDE2DE1F96E}" srcOrd="0" destOrd="0" parTransId="{54BA7DEE-8776-42F5-8B34-E49A15015ECE}" sibTransId="{FF3FB767-95BE-4993-A838-F204EBF9BDC6}"/>
    <dgm:cxn modelId="{7E87927E-0180-4D32-B670-74BFF3A69F4E}" srcId="{3CC1CD7E-C35C-42D0-92A4-4DFE43FF13E4}" destId="{10915F45-6A43-42B0-901F-2068D0114DC7}" srcOrd="0" destOrd="0" parTransId="{5B5B67AA-27FC-4757-A2F1-B0495F6840A9}" sibTransId="{811A9DDC-F095-4412-9E56-B47D6FFB15EA}"/>
    <dgm:cxn modelId="{404EE48E-A54E-944F-8D0A-0DED5530FB86}" type="presOf" srcId="{F0EAC037-4A69-418D-92C6-37B4B703D1D7}" destId="{1A29F156-CD2B-6C43-8A7F-55A9D387E403}" srcOrd="0" destOrd="0" presId="urn:microsoft.com/office/officeart/2005/8/layout/list1"/>
    <dgm:cxn modelId="{3FE9FA94-9D99-D643-A9DE-19576B66A65C}" type="presOf" srcId="{B98C1A8E-E80D-4FDB-909E-8E7429776474}" destId="{DCD9DF31-F619-9541-88A9-EFBE1FB7520B}" srcOrd="0" destOrd="4" presId="urn:microsoft.com/office/officeart/2005/8/layout/list1"/>
    <dgm:cxn modelId="{E6A1909D-C022-4338-AF35-722DB6A27ADC}" srcId="{3CC1CD7E-C35C-42D0-92A4-4DFE43FF13E4}" destId="{0527DF4F-CC1E-4200-A612-7E41337C9069}" srcOrd="3" destOrd="0" parTransId="{1929ACA9-DF0B-4692-8CEA-31B10A056F7B}" sibTransId="{48D38774-849B-41FD-8EF5-9B5476805095}"/>
    <dgm:cxn modelId="{51C4D6BF-EDF2-47BC-904F-1B3B23288F91}" srcId="{0E42B2DB-B73F-4300-B57E-48FB094D333A}" destId="{3CC1CD7E-C35C-42D0-92A4-4DFE43FF13E4}" srcOrd="2" destOrd="0" parTransId="{01E20B0E-9FF7-41A4-B7DB-B666C8C35412}" sibTransId="{6DAED048-A7FD-4E64-B78E-DF54F63D3917}"/>
    <dgm:cxn modelId="{ED792FC5-74C8-B842-940B-77FF209B7030}" type="presOf" srcId="{F0EAC037-4A69-418D-92C6-37B4B703D1D7}" destId="{6B112A70-3B30-604C-9875-46C85326DBB9}" srcOrd="1" destOrd="0" presId="urn:microsoft.com/office/officeart/2005/8/layout/list1"/>
    <dgm:cxn modelId="{B79691CD-2088-6A49-BEB8-A3B2423DBE4F}" type="presOf" srcId="{0E42B2DB-B73F-4300-B57E-48FB094D333A}" destId="{21D1DB59-5A54-2A44-B577-FFF6C1500C1C}" srcOrd="0" destOrd="0" presId="urn:microsoft.com/office/officeart/2005/8/layout/list1"/>
    <dgm:cxn modelId="{D8F94CF5-991D-1843-9D30-4556DFAC3B1A}" type="presOf" srcId="{10915F45-6A43-42B0-901F-2068D0114DC7}" destId="{DCD9DF31-F619-9541-88A9-EFBE1FB7520B}" srcOrd="0" destOrd="0" presId="urn:microsoft.com/office/officeart/2005/8/layout/list1"/>
    <dgm:cxn modelId="{8D6CEEFE-EF1B-4CA4-A3FF-A078C964A345}" srcId="{3CC1CD7E-C35C-42D0-92A4-4DFE43FF13E4}" destId="{E4FF577C-1D8B-45F8-B655-74234F32DA8C}" srcOrd="2" destOrd="0" parTransId="{43A18DFF-559D-452D-9E51-F4765C15C127}" sibTransId="{A96C1243-E9A6-4142-8D41-33EBB6462F60}"/>
    <dgm:cxn modelId="{CDAB38F7-94F6-324D-81AB-7AF6A5CE82A9}" type="presParOf" srcId="{21D1DB59-5A54-2A44-B577-FFF6C1500C1C}" destId="{AC76BE28-783F-CA4E-9B5D-4155A23878E2}" srcOrd="0" destOrd="0" presId="urn:microsoft.com/office/officeart/2005/8/layout/list1"/>
    <dgm:cxn modelId="{62BDF82F-5416-804B-BDB0-A164D04109DB}" type="presParOf" srcId="{AC76BE28-783F-CA4E-9B5D-4155A23878E2}" destId="{96A6087E-2C73-6B47-879F-6347335443A4}" srcOrd="0" destOrd="0" presId="urn:microsoft.com/office/officeart/2005/8/layout/list1"/>
    <dgm:cxn modelId="{C31ED45B-392B-5D46-A726-9FDAD7611AB6}" type="presParOf" srcId="{AC76BE28-783F-CA4E-9B5D-4155A23878E2}" destId="{FDEDFC19-E4D3-644C-945E-3EAC5B88D194}" srcOrd="1" destOrd="0" presId="urn:microsoft.com/office/officeart/2005/8/layout/list1"/>
    <dgm:cxn modelId="{9C895C68-F4CD-1F44-AD92-024023E6C921}" type="presParOf" srcId="{21D1DB59-5A54-2A44-B577-FFF6C1500C1C}" destId="{13F2E125-7ED3-AE4A-B750-EF4219D0DD83}" srcOrd="1" destOrd="0" presId="urn:microsoft.com/office/officeart/2005/8/layout/list1"/>
    <dgm:cxn modelId="{486E9C58-8CEC-E144-BCF5-5BB3509A39F1}" type="presParOf" srcId="{21D1DB59-5A54-2A44-B577-FFF6C1500C1C}" destId="{E8E1692A-20C5-C341-9795-1B3E033A3E1F}" srcOrd="2" destOrd="0" presId="urn:microsoft.com/office/officeart/2005/8/layout/list1"/>
    <dgm:cxn modelId="{F56B5606-B192-7C4C-87E7-D853886872FC}" type="presParOf" srcId="{21D1DB59-5A54-2A44-B577-FFF6C1500C1C}" destId="{DF567B21-A41E-5248-98C2-BCD92EC9396A}" srcOrd="3" destOrd="0" presId="urn:microsoft.com/office/officeart/2005/8/layout/list1"/>
    <dgm:cxn modelId="{3F6A8D7B-29A5-304B-95F3-DDBD193F8197}" type="presParOf" srcId="{21D1DB59-5A54-2A44-B577-FFF6C1500C1C}" destId="{9DDE00D1-5D28-0B4A-86DC-261104569B3D}" srcOrd="4" destOrd="0" presId="urn:microsoft.com/office/officeart/2005/8/layout/list1"/>
    <dgm:cxn modelId="{3A0E2304-D74E-C344-9064-9FCB31F2FE38}" type="presParOf" srcId="{9DDE00D1-5D28-0B4A-86DC-261104569B3D}" destId="{1A29F156-CD2B-6C43-8A7F-55A9D387E403}" srcOrd="0" destOrd="0" presId="urn:microsoft.com/office/officeart/2005/8/layout/list1"/>
    <dgm:cxn modelId="{FFF24867-1838-074C-9D86-2E37EB8B5116}" type="presParOf" srcId="{9DDE00D1-5D28-0B4A-86DC-261104569B3D}" destId="{6B112A70-3B30-604C-9875-46C85326DBB9}" srcOrd="1" destOrd="0" presId="urn:microsoft.com/office/officeart/2005/8/layout/list1"/>
    <dgm:cxn modelId="{F1AFF777-C367-E346-B468-79E04BAC16CC}" type="presParOf" srcId="{21D1DB59-5A54-2A44-B577-FFF6C1500C1C}" destId="{239FF761-6229-F44D-9657-0568CD95EDB3}" srcOrd="5" destOrd="0" presId="urn:microsoft.com/office/officeart/2005/8/layout/list1"/>
    <dgm:cxn modelId="{68433ACB-E5FC-3F4A-9CF9-066609F23051}" type="presParOf" srcId="{21D1DB59-5A54-2A44-B577-FFF6C1500C1C}" destId="{2517953F-F1C7-AA4D-9097-40A71296F1B5}" srcOrd="6" destOrd="0" presId="urn:microsoft.com/office/officeart/2005/8/layout/list1"/>
    <dgm:cxn modelId="{6160497D-CB36-5F4B-B267-C8E00C66987E}" type="presParOf" srcId="{21D1DB59-5A54-2A44-B577-FFF6C1500C1C}" destId="{A1E91D22-67A7-2A4A-AC88-B04EEC4E0353}" srcOrd="7" destOrd="0" presId="urn:microsoft.com/office/officeart/2005/8/layout/list1"/>
    <dgm:cxn modelId="{F376481F-B866-7C45-A75E-2426608B337F}" type="presParOf" srcId="{21D1DB59-5A54-2A44-B577-FFF6C1500C1C}" destId="{2423709E-86B1-DD4A-A9D9-FA5E842C33DF}" srcOrd="8" destOrd="0" presId="urn:microsoft.com/office/officeart/2005/8/layout/list1"/>
    <dgm:cxn modelId="{77A7E702-3023-0146-9E1A-500B913C8C1F}" type="presParOf" srcId="{2423709E-86B1-DD4A-A9D9-FA5E842C33DF}" destId="{1816054C-6092-3541-9882-3E74F7EB0115}" srcOrd="0" destOrd="0" presId="urn:microsoft.com/office/officeart/2005/8/layout/list1"/>
    <dgm:cxn modelId="{3620541F-F5F1-1946-9FC3-95A25B8AC719}" type="presParOf" srcId="{2423709E-86B1-DD4A-A9D9-FA5E842C33DF}" destId="{D2BC1BD3-F9E3-B141-828D-76D6178EBB08}" srcOrd="1" destOrd="0" presId="urn:microsoft.com/office/officeart/2005/8/layout/list1"/>
    <dgm:cxn modelId="{4EA6666E-1E37-F141-A5A3-E811E364143A}" type="presParOf" srcId="{21D1DB59-5A54-2A44-B577-FFF6C1500C1C}" destId="{88459FC1-83DC-A043-8FE9-F00FEBD918A2}" srcOrd="9" destOrd="0" presId="urn:microsoft.com/office/officeart/2005/8/layout/list1"/>
    <dgm:cxn modelId="{1B697887-CEC0-D04A-865D-383387875465}" type="presParOf" srcId="{21D1DB59-5A54-2A44-B577-FFF6C1500C1C}" destId="{DCD9DF31-F619-9541-88A9-EFBE1FB7520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068511-FAF6-4A0B-89E9-CCFB084740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9A027BC-C7E4-4024-8F49-40D4C2351C65}">
      <dgm:prSet custT="1"/>
      <dgm:spPr>
        <a:solidFill>
          <a:schemeClr val="accent6"/>
        </a:solidFill>
      </dgm:spPr>
      <dgm:t>
        <a:bodyPr/>
        <a:lstStyle/>
        <a:p>
          <a:r>
            <a:rPr lang="en-US" sz="2000" b="1" dirty="0"/>
            <a:t>LSU New Orleans</a:t>
          </a:r>
        </a:p>
      </dgm:t>
    </dgm:pt>
    <dgm:pt modelId="{AAACF701-7FBA-44BD-879E-EE20C2C11B71}" type="parTrans" cxnId="{563F2BB5-6BA8-4D41-8ED7-DF1653A07EAE}">
      <dgm:prSet/>
      <dgm:spPr/>
      <dgm:t>
        <a:bodyPr/>
        <a:lstStyle/>
        <a:p>
          <a:endParaRPr lang="en-US"/>
        </a:p>
      </dgm:t>
    </dgm:pt>
    <dgm:pt modelId="{1C730600-B870-4221-8F08-9AF047C075DD}" type="sibTrans" cxnId="{563F2BB5-6BA8-4D41-8ED7-DF1653A07EAE}">
      <dgm:prSet/>
      <dgm:spPr/>
      <dgm:t>
        <a:bodyPr/>
        <a:lstStyle/>
        <a:p>
          <a:endParaRPr lang="en-US"/>
        </a:p>
      </dgm:t>
    </dgm:pt>
    <dgm:pt modelId="{B0379AED-16BB-4672-B3CF-8DBD72BABCD7}">
      <dgm:prSet custT="1"/>
      <dgm:spPr>
        <a:ln>
          <a:solidFill>
            <a:schemeClr val="accent6"/>
          </a:solidFill>
        </a:ln>
      </dgm:spPr>
      <dgm:t>
        <a:bodyPr/>
        <a:lstStyle/>
        <a:p>
          <a:pPr>
            <a:buClr>
              <a:schemeClr val="accent6"/>
            </a:buClr>
            <a:buSzPct val="110000"/>
          </a:pPr>
          <a:r>
            <a:rPr lang="en-US" sz="1800" dirty="0"/>
            <a:t>Sponsoring Institution</a:t>
          </a:r>
        </a:p>
      </dgm:t>
    </dgm:pt>
    <dgm:pt modelId="{D12ADE84-5F7D-4A04-9E8B-EEF1D2B25479}" type="parTrans" cxnId="{E63DF7EC-7F50-434C-962F-57FC4FA94395}">
      <dgm:prSet/>
      <dgm:spPr/>
      <dgm:t>
        <a:bodyPr/>
        <a:lstStyle/>
        <a:p>
          <a:endParaRPr lang="en-US"/>
        </a:p>
      </dgm:t>
    </dgm:pt>
    <dgm:pt modelId="{1EFDB464-1EF6-42E9-B13A-06AFADAA6125}" type="sibTrans" cxnId="{E63DF7EC-7F50-434C-962F-57FC4FA94395}">
      <dgm:prSet/>
      <dgm:spPr/>
      <dgm:t>
        <a:bodyPr/>
        <a:lstStyle/>
        <a:p>
          <a:endParaRPr lang="en-US"/>
        </a:p>
      </dgm:t>
    </dgm:pt>
    <dgm:pt modelId="{30E30D6C-A505-4F30-8F7D-B106A7C7B1E6}">
      <dgm:prSet custT="1"/>
      <dgm:spPr>
        <a:ln>
          <a:solidFill>
            <a:schemeClr val="accent6"/>
          </a:solidFill>
        </a:ln>
      </dgm:spPr>
      <dgm:t>
        <a:bodyPr/>
        <a:lstStyle/>
        <a:p>
          <a:pPr>
            <a:buClr>
              <a:schemeClr val="accent6"/>
            </a:buClr>
            <a:buFont typeface="Wingdings" pitchFamily="2" charset="2"/>
            <a:buChar char="§"/>
          </a:pPr>
          <a:r>
            <a:rPr lang="en-US" sz="1800" dirty="0"/>
            <a:t>LSU Otolaryngology Residency with 19 residents in PGY1-PGY5</a:t>
          </a:r>
        </a:p>
      </dgm:t>
    </dgm:pt>
    <dgm:pt modelId="{E9E5CC4E-83E3-4C4A-9843-C574527CC8A4}" type="parTrans" cxnId="{18195E8F-9DA9-4BA2-A9B1-E16C1BFD5BCC}">
      <dgm:prSet/>
      <dgm:spPr/>
      <dgm:t>
        <a:bodyPr/>
        <a:lstStyle/>
        <a:p>
          <a:endParaRPr lang="en-US"/>
        </a:p>
      </dgm:t>
    </dgm:pt>
    <dgm:pt modelId="{9E9D5B3B-E0E2-4B24-96E3-A0B202172056}" type="sibTrans" cxnId="{18195E8F-9DA9-4BA2-A9B1-E16C1BFD5BCC}">
      <dgm:prSet/>
      <dgm:spPr/>
      <dgm:t>
        <a:bodyPr/>
        <a:lstStyle/>
        <a:p>
          <a:endParaRPr lang="en-US"/>
        </a:p>
      </dgm:t>
    </dgm:pt>
    <dgm:pt modelId="{AFD6E702-711F-48DB-90EB-C1D97401B445}">
      <dgm:prSet custT="1"/>
      <dgm:spPr>
        <a:solidFill>
          <a:schemeClr val="accent1"/>
        </a:solidFill>
      </dgm:spPr>
      <dgm:t>
        <a:bodyPr/>
        <a:lstStyle/>
        <a:p>
          <a:r>
            <a:rPr lang="en-US" sz="2000" b="1" dirty="0"/>
            <a:t>Our Lady of the Lake Regional Medical Center</a:t>
          </a:r>
        </a:p>
      </dgm:t>
    </dgm:pt>
    <dgm:pt modelId="{3D585A71-5BE7-47BF-87B0-89B039D35D20}" type="parTrans" cxnId="{4C3F195F-07B4-4E27-8F5C-167624B3A9E0}">
      <dgm:prSet/>
      <dgm:spPr/>
      <dgm:t>
        <a:bodyPr/>
        <a:lstStyle/>
        <a:p>
          <a:endParaRPr lang="en-US"/>
        </a:p>
      </dgm:t>
    </dgm:pt>
    <dgm:pt modelId="{589B2836-CAE6-40E3-8E7C-AAE3FAF7B0BD}" type="sibTrans" cxnId="{4C3F195F-07B4-4E27-8F5C-167624B3A9E0}">
      <dgm:prSet/>
      <dgm:spPr/>
      <dgm:t>
        <a:bodyPr/>
        <a:lstStyle/>
        <a:p>
          <a:endParaRPr lang="en-US"/>
        </a:p>
      </dgm:t>
    </dgm:pt>
    <dgm:pt modelId="{FA350340-C6B7-4D6B-A444-F1190A959EA1}">
      <dgm:prSet custT="1"/>
      <dgm:spPr/>
      <dgm:t>
        <a:bodyPr/>
        <a:lstStyle/>
        <a:p>
          <a:pPr>
            <a:buClr>
              <a:schemeClr val="accent1"/>
            </a:buClr>
            <a:buSzPct val="110000"/>
          </a:pPr>
          <a:r>
            <a:rPr lang="en-US" sz="1800" dirty="0"/>
            <a:t>Primary Training Site</a:t>
          </a:r>
        </a:p>
      </dgm:t>
    </dgm:pt>
    <dgm:pt modelId="{A7985D6D-B17D-46D7-BB13-1ED7BE755ECF}" type="parTrans" cxnId="{0A71E47A-8D38-44F6-AE65-0A9EE2542AD9}">
      <dgm:prSet/>
      <dgm:spPr/>
      <dgm:t>
        <a:bodyPr/>
        <a:lstStyle/>
        <a:p>
          <a:endParaRPr lang="en-US"/>
        </a:p>
      </dgm:t>
    </dgm:pt>
    <dgm:pt modelId="{DEBC1D96-6183-48D5-9C1B-1658FE4FC2A1}" type="sibTrans" cxnId="{0A71E47A-8D38-44F6-AE65-0A9EE2542AD9}">
      <dgm:prSet/>
      <dgm:spPr/>
      <dgm:t>
        <a:bodyPr/>
        <a:lstStyle/>
        <a:p>
          <a:endParaRPr lang="en-US"/>
        </a:p>
      </dgm:t>
    </dgm:pt>
    <dgm:pt modelId="{ADCD20DA-2262-4F82-9B1D-82AE97E06931}">
      <dgm:prSet custT="1"/>
      <dgm:spPr>
        <a:solidFill>
          <a:schemeClr val="accent4"/>
        </a:solidFill>
      </dgm:spPr>
      <dgm:t>
        <a:bodyPr/>
        <a:lstStyle/>
        <a:p>
          <a:r>
            <a:rPr lang="en-US" sz="2000" b="1" dirty="0"/>
            <a:t>Additional sites:</a:t>
          </a:r>
        </a:p>
      </dgm:t>
    </dgm:pt>
    <dgm:pt modelId="{38A16041-E63F-495F-9E1B-1E93AE836868}" type="parTrans" cxnId="{9A79B12E-A433-4707-972E-831AF0B09495}">
      <dgm:prSet/>
      <dgm:spPr/>
      <dgm:t>
        <a:bodyPr/>
        <a:lstStyle/>
        <a:p>
          <a:endParaRPr lang="en-US"/>
        </a:p>
      </dgm:t>
    </dgm:pt>
    <dgm:pt modelId="{DBEB91E9-3F85-4389-BD3C-A995E7384A31}" type="sibTrans" cxnId="{9A79B12E-A433-4707-972E-831AF0B09495}">
      <dgm:prSet/>
      <dgm:spPr/>
      <dgm:t>
        <a:bodyPr/>
        <a:lstStyle/>
        <a:p>
          <a:endParaRPr lang="en-US"/>
        </a:p>
      </dgm:t>
    </dgm:pt>
    <dgm:pt modelId="{DCDDE6FB-2D76-4DEE-82DF-6B8D50156563}">
      <dgm:prSet custT="1"/>
      <dgm:spPr>
        <a:ln>
          <a:solidFill>
            <a:schemeClr val="accent4"/>
          </a:solidFill>
        </a:ln>
      </dgm:spPr>
      <dgm:t>
        <a:bodyPr/>
        <a:lstStyle/>
        <a:p>
          <a:pPr>
            <a:buClr>
              <a:schemeClr val="accent3"/>
            </a:buClr>
            <a:buSzPct val="110000"/>
          </a:pPr>
          <a:r>
            <a:rPr lang="en-US" sz="1800" dirty="0"/>
            <a:t>West Jefferson Medical Center</a:t>
          </a:r>
        </a:p>
      </dgm:t>
    </dgm:pt>
    <dgm:pt modelId="{486FC6C2-D745-4F68-AB15-E7FADA4197BD}" type="parTrans" cxnId="{13A355D3-B89C-4F9B-933D-8A5B48EECAA4}">
      <dgm:prSet/>
      <dgm:spPr/>
      <dgm:t>
        <a:bodyPr/>
        <a:lstStyle/>
        <a:p>
          <a:endParaRPr lang="en-US"/>
        </a:p>
      </dgm:t>
    </dgm:pt>
    <dgm:pt modelId="{48DA0590-49FA-4DD5-81BF-2D2CEDA015C5}" type="sibTrans" cxnId="{13A355D3-B89C-4F9B-933D-8A5B48EECAA4}">
      <dgm:prSet/>
      <dgm:spPr/>
      <dgm:t>
        <a:bodyPr/>
        <a:lstStyle/>
        <a:p>
          <a:endParaRPr lang="en-US"/>
        </a:p>
      </dgm:t>
    </dgm:pt>
    <dgm:pt modelId="{66B84139-114C-4E22-8918-9A6EEC7D17DB}">
      <dgm:prSet custT="1"/>
      <dgm:spPr>
        <a:ln>
          <a:solidFill>
            <a:schemeClr val="accent4"/>
          </a:solidFill>
        </a:ln>
      </dgm:spPr>
      <dgm:t>
        <a:bodyPr/>
        <a:lstStyle/>
        <a:p>
          <a:pPr>
            <a:buClr>
              <a:schemeClr val="accent3"/>
            </a:buClr>
            <a:buSzPct val="110000"/>
          </a:pPr>
          <a:r>
            <a:rPr lang="en-US" sz="1800" dirty="0"/>
            <a:t>Children’s Hospital New Orleans</a:t>
          </a:r>
        </a:p>
      </dgm:t>
    </dgm:pt>
    <dgm:pt modelId="{255E5B78-9603-4AD6-B215-367C0CBB9278}" type="parTrans" cxnId="{09E81507-7461-411A-AC2F-B1A68F4D6F21}">
      <dgm:prSet/>
      <dgm:spPr/>
      <dgm:t>
        <a:bodyPr/>
        <a:lstStyle/>
        <a:p>
          <a:endParaRPr lang="en-US"/>
        </a:p>
      </dgm:t>
    </dgm:pt>
    <dgm:pt modelId="{511D7C7A-8EA7-4027-8A5A-057BA224277D}" type="sibTrans" cxnId="{09E81507-7461-411A-AC2F-B1A68F4D6F21}">
      <dgm:prSet/>
      <dgm:spPr/>
      <dgm:t>
        <a:bodyPr/>
        <a:lstStyle/>
        <a:p>
          <a:endParaRPr lang="en-US"/>
        </a:p>
      </dgm:t>
    </dgm:pt>
    <dgm:pt modelId="{683DF096-6C13-4239-9ABB-8D7C6DDB9EC0}">
      <dgm:prSet custT="1"/>
      <dgm:spPr>
        <a:ln>
          <a:solidFill>
            <a:schemeClr val="accent4"/>
          </a:solidFill>
        </a:ln>
      </dgm:spPr>
      <dgm:t>
        <a:bodyPr/>
        <a:lstStyle/>
        <a:p>
          <a:pPr>
            <a:buClr>
              <a:schemeClr val="accent3"/>
            </a:buClr>
            <a:buSzPct val="110000"/>
          </a:pPr>
          <a:r>
            <a:rPr lang="en-US" sz="1800" dirty="0"/>
            <a:t>University Medical Center New Orleans</a:t>
          </a:r>
        </a:p>
      </dgm:t>
    </dgm:pt>
    <dgm:pt modelId="{D1709503-DE4A-4A2B-A32D-C1E8AD572F17}" type="parTrans" cxnId="{F1678625-830F-4051-BE96-EA8955EC0B34}">
      <dgm:prSet/>
      <dgm:spPr/>
      <dgm:t>
        <a:bodyPr/>
        <a:lstStyle/>
        <a:p>
          <a:endParaRPr lang="en-US"/>
        </a:p>
      </dgm:t>
    </dgm:pt>
    <dgm:pt modelId="{8FB9D91A-D1DD-4036-B326-41482ECE5B28}" type="sibTrans" cxnId="{F1678625-830F-4051-BE96-EA8955EC0B34}">
      <dgm:prSet/>
      <dgm:spPr/>
      <dgm:t>
        <a:bodyPr/>
        <a:lstStyle/>
        <a:p>
          <a:endParaRPr lang="en-US"/>
        </a:p>
      </dgm:t>
    </dgm:pt>
    <dgm:pt modelId="{AC89E2F0-9914-0043-A9D9-7A35461CA76F}">
      <dgm:prSet custT="1"/>
      <dgm:spPr/>
      <dgm:t>
        <a:bodyPr/>
        <a:lstStyle/>
        <a:p>
          <a:pPr>
            <a:buClr>
              <a:schemeClr val="accent1"/>
            </a:buClr>
            <a:buSzPct val="110000"/>
          </a:pPr>
          <a:r>
            <a:rPr lang="en-US" sz="1800" dirty="0"/>
            <a:t>Our Lady of the Lake Children’s Hospital – opened in October 2019</a:t>
          </a:r>
          <a:endParaRPr lang="en-US" sz="1600" dirty="0"/>
        </a:p>
      </dgm:t>
    </dgm:pt>
    <dgm:pt modelId="{63D60EA3-D8EC-B144-9183-0641F5C5942C}" type="parTrans" cxnId="{31BFF7CC-8F74-BF43-9B2B-E0BEA1FE9857}">
      <dgm:prSet/>
      <dgm:spPr/>
      <dgm:t>
        <a:bodyPr/>
        <a:lstStyle/>
        <a:p>
          <a:endParaRPr lang="en-US"/>
        </a:p>
      </dgm:t>
    </dgm:pt>
    <dgm:pt modelId="{E135A8A2-347D-E044-BA20-5F0043307975}" type="sibTrans" cxnId="{31BFF7CC-8F74-BF43-9B2B-E0BEA1FE9857}">
      <dgm:prSet/>
      <dgm:spPr/>
      <dgm:t>
        <a:bodyPr/>
        <a:lstStyle/>
        <a:p>
          <a:endParaRPr lang="en-US"/>
        </a:p>
      </dgm:t>
    </dgm:pt>
    <dgm:pt modelId="{F74025FC-130F-0B4F-A491-B5EC1B91CAE4}" type="pres">
      <dgm:prSet presAssocID="{4A068511-FAF6-4A0B-89E9-CCFB0847404B}" presName="linear" presStyleCnt="0">
        <dgm:presLayoutVars>
          <dgm:dir/>
          <dgm:animLvl val="lvl"/>
          <dgm:resizeHandles val="exact"/>
        </dgm:presLayoutVars>
      </dgm:prSet>
      <dgm:spPr/>
    </dgm:pt>
    <dgm:pt modelId="{8837DD80-605C-6E4D-A0A6-DCCC90E93C8C}" type="pres">
      <dgm:prSet presAssocID="{39A027BC-C7E4-4024-8F49-40D4C2351C65}" presName="parentLin" presStyleCnt="0"/>
      <dgm:spPr/>
    </dgm:pt>
    <dgm:pt modelId="{6EB0FB91-D893-C84B-85BE-26C70E6D78F7}" type="pres">
      <dgm:prSet presAssocID="{39A027BC-C7E4-4024-8F49-40D4C2351C65}" presName="parentLeftMargin" presStyleLbl="node1" presStyleIdx="0" presStyleCnt="3"/>
      <dgm:spPr/>
    </dgm:pt>
    <dgm:pt modelId="{767D95D4-75E6-4A4C-AF9A-57A38D519340}" type="pres">
      <dgm:prSet presAssocID="{39A027BC-C7E4-4024-8F49-40D4C2351C65}" presName="parentText" presStyleLbl="node1" presStyleIdx="0" presStyleCnt="3" custScaleY="250011">
        <dgm:presLayoutVars>
          <dgm:chMax val="0"/>
          <dgm:bulletEnabled val="1"/>
        </dgm:presLayoutVars>
      </dgm:prSet>
      <dgm:spPr/>
    </dgm:pt>
    <dgm:pt modelId="{D19F13FA-8698-714A-BDCE-EB05E535B517}" type="pres">
      <dgm:prSet presAssocID="{39A027BC-C7E4-4024-8F49-40D4C2351C65}" presName="negativeSpace" presStyleCnt="0"/>
      <dgm:spPr/>
    </dgm:pt>
    <dgm:pt modelId="{6DEA137F-4F04-B941-9092-1394677F7B3B}" type="pres">
      <dgm:prSet presAssocID="{39A027BC-C7E4-4024-8F49-40D4C2351C65}" presName="childText" presStyleLbl="conFgAcc1" presStyleIdx="0" presStyleCnt="3">
        <dgm:presLayoutVars>
          <dgm:bulletEnabled val="1"/>
        </dgm:presLayoutVars>
      </dgm:prSet>
      <dgm:spPr>
        <a:prstGeom prst="roundRect">
          <a:avLst/>
        </a:prstGeom>
      </dgm:spPr>
    </dgm:pt>
    <dgm:pt modelId="{AFFA99B0-89E0-A346-A499-C252B4882D93}" type="pres">
      <dgm:prSet presAssocID="{1C730600-B870-4221-8F08-9AF047C075DD}" presName="spaceBetweenRectangles" presStyleCnt="0"/>
      <dgm:spPr/>
    </dgm:pt>
    <dgm:pt modelId="{EAEA4D8E-9D56-4848-B6BD-2B9FFDB6EBAE}" type="pres">
      <dgm:prSet presAssocID="{AFD6E702-711F-48DB-90EB-C1D97401B445}" presName="parentLin" presStyleCnt="0"/>
      <dgm:spPr/>
    </dgm:pt>
    <dgm:pt modelId="{C0282292-6395-B04B-B35D-A20722B92487}" type="pres">
      <dgm:prSet presAssocID="{AFD6E702-711F-48DB-90EB-C1D97401B445}" presName="parentLeftMargin" presStyleLbl="node1" presStyleIdx="0" presStyleCnt="3"/>
      <dgm:spPr/>
    </dgm:pt>
    <dgm:pt modelId="{E7819799-9528-0F47-AC41-B22E65B5B657}" type="pres">
      <dgm:prSet presAssocID="{AFD6E702-711F-48DB-90EB-C1D97401B445}" presName="parentText" presStyleLbl="node1" presStyleIdx="1" presStyleCnt="3" custScaleY="421447">
        <dgm:presLayoutVars>
          <dgm:chMax val="0"/>
          <dgm:bulletEnabled val="1"/>
        </dgm:presLayoutVars>
      </dgm:prSet>
      <dgm:spPr/>
    </dgm:pt>
    <dgm:pt modelId="{AF14C010-6EA8-7C45-A302-336220A3EB29}" type="pres">
      <dgm:prSet presAssocID="{AFD6E702-711F-48DB-90EB-C1D97401B445}" presName="negativeSpace" presStyleCnt="0"/>
      <dgm:spPr/>
    </dgm:pt>
    <dgm:pt modelId="{45F2E0F3-FBBB-B845-975C-37208B4F0739}" type="pres">
      <dgm:prSet presAssocID="{AFD6E702-711F-48DB-90EB-C1D97401B445}" presName="childText" presStyleLbl="conFgAcc1" presStyleIdx="1" presStyleCnt="3">
        <dgm:presLayoutVars>
          <dgm:bulletEnabled val="1"/>
        </dgm:presLayoutVars>
      </dgm:prSet>
      <dgm:spPr>
        <a:prstGeom prst="roundRect">
          <a:avLst/>
        </a:prstGeom>
      </dgm:spPr>
    </dgm:pt>
    <dgm:pt modelId="{899752B1-0B59-264C-93B3-49E0D3C9A2DB}" type="pres">
      <dgm:prSet presAssocID="{589B2836-CAE6-40E3-8E7C-AAE3FAF7B0BD}" presName="spaceBetweenRectangles" presStyleCnt="0"/>
      <dgm:spPr/>
    </dgm:pt>
    <dgm:pt modelId="{66971F97-4D4C-F940-9683-D0E338E43F4F}" type="pres">
      <dgm:prSet presAssocID="{ADCD20DA-2262-4F82-9B1D-82AE97E06931}" presName="parentLin" presStyleCnt="0"/>
      <dgm:spPr/>
    </dgm:pt>
    <dgm:pt modelId="{7264ABF0-6B15-0D49-A02E-146DBD25EA74}" type="pres">
      <dgm:prSet presAssocID="{ADCD20DA-2262-4F82-9B1D-82AE97E06931}" presName="parentLeftMargin" presStyleLbl="node1" presStyleIdx="1" presStyleCnt="3"/>
      <dgm:spPr/>
    </dgm:pt>
    <dgm:pt modelId="{0A79B36F-1698-FB41-BE6F-FC14478CAEA4}" type="pres">
      <dgm:prSet presAssocID="{ADCD20DA-2262-4F82-9B1D-82AE97E06931}" presName="parentText" presStyleLbl="node1" presStyleIdx="2" presStyleCnt="3" custScaleY="231785">
        <dgm:presLayoutVars>
          <dgm:chMax val="0"/>
          <dgm:bulletEnabled val="1"/>
        </dgm:presLayoutVars>
      </dgm:prSet>
      <dgm:spPr/>
    </dgm:pt>
    <dgm:pt modelId="{9B9F9365-9518-BE49-850D-E6323BF29E86}" type="pres">
      <dgm:prSet presAssocID="{ADCD20DA-2262-4F82-9B1D-82AE97E06931}" presName="negativeSpace" presStyleCnt="0"/>
      <dgm:spPr/>
    </dgm:pt>
    <dgm:pt modelId="{98FC7804-FDE0-E941-AB07-F71E1C510BEC}" type="pres">
      <dgm:prSet presAssocID="{ADCD20DA-2262-4F82-9B1D-82AE97E06931}" presName="childText" presStyleLbl="conFgAcc1" presStyleIdx="2" presStyleCnt="3">
        <dgm:presLayoutVars>
          <dgm:bulletEnabled val="1"/>
        </dgm:presLayoutVars>
      </dgm:prSet>
      <dgm:spPr>
        <a:prstGeom prst="roundRect">
          <a:avLst/>
        </a:prstGeom>
      </dgm:spPr>
    </dgm:pt>
  </dgm:ptLst>
  <dgm:cxnLst>
    <dgm:cxn modelId="{09E81507-7461-411A-AC2F-B1A68F4D6F21}" srcId="{ADCD20DA-2262-4F82-9B1D-82AE97E06931}" destId="{66B84139-114C-4E22-8918-9A6EEC7D17DB}" srcOrd="1" destOrd="0" parTransId="{255E5B78-9603-4AD6-B215-367C0CBB9278}" sibTransId="{511D7C7A-8EA7-4027-8A5A-057BA224277D}"/>
    <dgm:cxn modelId="{F4DFC112-10C1-B748-BC51-BB28D346BBFF}" type="presOf" srcId="{FA350340-C6B7-4D6B-A444-F1190A959EA1}" destId="{45F2E0F3-FBBB-B845-975C-37208B4F0739}" srcOrd="0" destOrd="0" presId="urn:microsoft.com/office/officeart/2005/8/layout/list1"/>
    <dgm:cxn modelId="{F1678625-830F-4051-BE96-EA8955EC0B34}" srcId="{ADCD20DA-2262-4F82-9B1D-82AE97E06931}" destId="{683DF096-6C13-4239-9ABB-8D7C6DDB9EC0}" srcOrd="2" destOrd="0" parTransId="{D1709503-DE4A-4A2B-A32D-C1E8AD572F17}" sibTransId="{8FB9D91A-D1DD-4036-B326-41482ECE5B28}"/>
    <dgm:cxn modelId="{9A79B12E-A433-4707-972E-831AF0B09495}" srcId="{4A068511-FAF6-4A0B-89E9-CCFB0847404B}" destId="{ADCD20DA-2262-4F82-9B1D-82AE97E06931}" srcOrd="2" destOrd="0" parTransId="{38A16041-E63F-495F-9E1B-1E93AE836868}" sibTransId="{DBEB91E9-3F85-4389-BD3C-A995E7384A31}"/>
    <dgm:cxn modelId="{F3770154-430C-E949-B5D5-94C3FC18A817}" type="presOf" srcId="{66B84139-114C-4E22-8918-9A6EEC7D17DB}" destId="{98FC7804-FDE0-E941-AB07-F71E1C510BEC}" srcOrd="0" destOrd="1" presId="urn:microsoft.com/office/officeart/2005/8/layout/list1"/>
    <dgm:cxn modelId="{80449354-EF44-A044-90FB-4FF442C0BAEA}" type="presOf" srcId="{ADCD20DA-2262-4F82-9B1D-82AE97E06931}" destId="{0A79B36F-1698-FB41-BE6F-FC14478CAEA4}" srcOrd="1" destOrd="0" presId="urn:microsoft.com/office/officeart/2005/8/layout/list1"/>
    <dgm:cxn modelId="{B4333C5A-161A-B04E-A52F-E340F27DEB4E}" type="presOf" srcId="{39A027BC-C7E4-4024-8F49-40D4C2351C65}" destId="{767D95D4-75E6-4A4C-AF9A-57A38D519340}" srcOrd="1" destOrd="0" presId="urn:microsoft.com/office/officeart/2005/8/layout/list1"/>
    <dgm:cxn modelId="{4C3F195F-07B4-4E27-8F5C-167624B3A9E0}" srcId="{4A068511-FAF6-4A0B-89E9-CCFB0847404B}" destId="{AFD6E702-711F-48DB-90EB-C1D97401B445}" srcOrd="1" destOrd="0" parTransId="{3D585A71-5BE7-47BF-87B0-89B039D35D20}" sibTransId="{589B2836-CAE6-40E3-8E7C-AAE3FAF7B0BD}"/>
    <dgm:cxn modelId="{34DA0F69-AC40-E24F-9C7C-487D1BFFE258}" type="presOf" srcId="{ADCD20DA-2262-4F82-9B1D-82AE97E06931}" destId="{7264ABF0-6B15-0D49-A02E-146DBD25EA74}" srcOrd="0" destOrd="0" presId="urn:microsoft.com/office/officeart/2005/8/layout/list1"/>
    <dgm:cxn modelId="{C404B776-E935-EC40-8910-7D8A50788188}" type="presOf" srcId="{AFD6E702-711F-48DB-90EB-C1D97401B445}" destId="{C0282292-6395-B04B-B35D-A20722B92487}" srcOrd="0" destOrd="0" presId="urn:microsoft.com/office/officeart/2005/8/layout/list1"/>
    <dgm:cxn modelId="{76A9BA78-1707-484D-A364-D8A2E7D19B11}" type="presOf" srcId="{39A027BC-C7E4-4024-8F49-40D4C2351C65}" destId="{6EB0FB91-D893-C84B-85BE-26C70E6D78F7}" srcOrd="0" destOrd="0" presId="urn:microsoft.com/office/officeart/2005/8/layout/list1"/>
    <dgm:cxn modelId="{0A71E47A-8D38-44F6-AE65-0A9EE2542AD9}" srcId="{AFD6E702-711F-48DB-90EB-C1D97401B445}" destId="{FA350340-C6B7-4D6B-A444-F1190A959EA1}" srcOrd="0" destOrd="0" parTransId="{A7985D6D-B17D-46D7-BB13-1ED7BE755ECF}" sibTransId="{DEBC1D96-6183-48D5-9C1B-1658FE4FC2A1}"/>
    <dgm:cxn modelId="{18195E8F-9DA9-4BA2-A9B1-E16C1BFD5BCC}" srcId="{B0379AED-16BB-4672-B3CF-8DBD72BABCD7}" destId="{30E30D6C-A505-4F30-8F7D-B106A7C7B1E6}" srcOrd="0" destOrd="0" parTransId="{E9E5CC4E-83E3-4C4A-9843-C574527CC8A4}" sibTransId="{9E9D5B3B-E0E2-4B24-96E3-A0B202172056}"/>
    <dgm:cxn modelId="{627FE099-F02C-7C48-BBCF-DBBD8814E01B}" type="presOf" srcId="{683DF096-6C13-4239-9ABB-8D7C6DDB9EC0}" destId="{98FC7804-FDE0-E941-AB07-F71E1C510BEC}" srcOrd="0" destOrd="2" presId="urn:microsoft.com/office/officeart/2005/8/layout/list1"/>
    <dgm:cxn modelId="{563F2BB5-6BA8-4D41-8ED7-DF1653A07EAE}" srcId="{4A068511-FAF6-4A0B-89E9-CCFB0847404B}" destId="{39A027BC-C7E4-4024-8F49-40D4C2351C65}" srcOrd="0" destOrd="0" parTransId="{AAACF701-7FBA-44BD-879E-EE20C2C11B71}" sibTransId="{1C730600-B870-4221-8F08-9AF047C075DD}"/>
    <dgm:cxn modelId="{8BA37DC3-4452-6847-B7B5-E4D8AD1CBBD8}" type="presOf" srcId="{AFD6E702-711F-48DB-90EB-C1D97401B445}" destId="{E7819799-9528-0F47-AC41-B22E65B5B657}" srcOrd="1" destOrd="0" presId="urn:microsoft.com/office/officeart/2005/8/layout/list1"/>
    <dgm:cxn modelId="{1FEB79C4-F415-3A45-BEAA-2FD7496B60EC}" type="presOf" srcId="{AC89E2F0-9914-0043-A9D9-7A35461CA76F}" destId="{45F2E0F3-FBBB-B845-975C-37208B4F0739}" srcOrd="0" destOrd="1" presId="urn:microsoft.com/office/officeart/2005/8/layout/list1"/>
    <dgm:cxn modelId="{2C46EEC5-C11E-1549-A5D1-7F3DA2D016C8}" type="presOf" srcId="{B0379AED-16BB-4672-B3CF-8DBD72BABCD7}" destId="{6DEA137F-4F04-B941-9092-1394677F7B3B}" srcOrd="0" destOrd="0" presId="urn:microsoft.com/office/officeart/2005/8/layout/list1"/>
    <dgm:cxn modelId="{31BFF7CC-8F74-BF43-9B2B-E0BEA1FE9857}" srcId="{AFD6E702-711F-48DB-90EB-C1D97401B445}" destId="{AC89E2F0-9914-0043-A9D9-7A35461CA76F}" srcOrd="1" destOrd="0" parTransId="{63D60EA3-D8EC-B144-9183-0641F5C5942C}" sibTransId="{E135A8A2-347D-E044-BA20-5F0043307975}"/>
    <dgm:cxn modelId="{13A355D3-B89C-4F9B-933D-8A5B48EECAA4}" srcId="{ADCD20DA-2262-4F82-9B1D-82AE97E06931}" destId="{DCDDE6FB-2D76-4DEE-82DF-6B8D50156563}" srcOrd="0" destOrd="0" parTransId="{486FC6C2-D745-4F68-AB15-E7FADA4197BD}" sibTransId="{48DA0590-49FA-4DD5-81BF-2D2CEDA015C5}"/>
    <dgm:cxn modelId="{EBCBC7D9-BA8C-3F47-A12B-50CD1660FFB0}" type="presOf" srcId="{4A068511-FAF6-4A0B-89E9-CCFB0847404B}" destId="{F74025FC-130F-0B4F-A491-B5EC1B91CAE4}" srcOrd="0" destOrd="0" presId="urn:microsoft.com/office/officeart/2005/8/layout/list1"/>
    <dgm:cxn modelId="{E63DF7EC-7F50-434C-962F-57FC4FA94395}" srcId="{39A027BC-C7E4-4024-8F49-40D4C2351C65}" destId="{B0379AED-16BB-4672-B3CF-8DBD72BABCD7}" srcOrd="0" destOrd="0" parTransId="{D12ADE84-5F7D-4A04-9E8B-EEF1D2B25479}" sibTransId="{1EFDB464-1EF6-42E9-B13A-06AFADAA6125}"/>
    <dgm:cxn modelId="{AD247BF2-2D58-464A-A9AE-D8B353F8EF6A}" type="presOf" srcId="{30E30D6C-A505-4F30-8F7D-B106A7C7B1E6}" destId="{6DEA137F-4F04-B941-9092-1394677F7B3B}" srcOrd="0" destOrd="1" presId="urn:microsoft.com/office/officeart/2005/8/layout/list1"/>
    <dgm:cxn modelId="{D48DA2FD-3F47-844E-94E7-02E9F2226D6B}" type="presOf" srcId="{DCDDE6FB-2D76-4DEE-82DF-6B8D50156563}" destId="{98FC7804-FDE0-E941-AB07-F71E1C510BEC}" srcOrd="0" destOrd="0" presId="urn:microsoft.com/office/officeart/2005/8/layout/list1"/>
    <dgm:cxn modelId="{D7B5ACAC-9F77-EB4C-85EA-7E5383E6DA59}" type="presParOf" srcId="{F74025FC-130F-0B4F-A491-B5EC1B91CAE4}" destId="{8837DD80-605C-6E4D-A0A6-DCCC90E93C8C}" srcOrd="0" destOrd="0" presId="urn:microsoft.com/office/officeart/2005/8/layout/list1"/>
    <dgm:cxn modelId="{6B045727-C378-CB42-BE38-42C9A70A414A}" type="presParOf" srcId="{8837DD80-605C-6E4D-A0A6-DCCC90E93C8C}" destId="{6EB0FB91-D893-C84B-85BE-26C70E6D78F7}" srcOrd="0" destOrd="0" presId="urn:microsoft.com/office/officeart/2005/8/layout/list1"/>
    <dgm:cxn modelId="{4D3146FC-3867-0C4C-B9B8-0575663C75A8}" type="presParOf" srcId="{8837DD80-605C-6E4D-A0A6-DCCC90E93C8C}" destId="{767D95D4-75E6-4A4C-AF9A-57A38D519340}" srcOrd="1" destOrd="0" presId="urn:microsoft.com/office/officeart/2005/8/layout/list1"/>
    <dgm:cxn modelId="{89E2BA99-C88B-8F40-9D18-9D56D678D7C6}" type="presParOf" srcId="{F74025FC-130F-0B4F-A491-B5EC1B91CAE4}" destId="{D19F13FA-8698-714A-BDCE-EB05E535B517}" srcOrd="1" destOrd="0" presId="urn:microsoft.com/office/officeart/2005/8/layout/list1"/>
    <dgm:cxn modelId="{B6FBCD5A-8F21-A64F-BB52-0BDAF507C995}" type="presParOf" srcId="{F74025FC-130F-0B4F-A491-B5EC1B91CAE4}" destId="{6DEA137F-4F04-B941-9092-1394677F7B3B}" srcOrd="2" destOrd="0" presId="urn:microsoft.com/office/officeart/2005/8/layout/list1"/>
    <dgm:cxn modelId="{D571772C-707D-DF4D-9F4D-392CC8508C40}" type="presParOf" srcId="{F74025FC-130F-0B4F-A491-B5EC1B91CAE4}" destId="{AFFA99B0-89E0-A346-A499-C252B4882D93}" srcOrd="3" destOrd="0" presId="urn:microsoft.com/office/officeart/2005/8/layout/list1"/>
    <dgm:cxn modelId="{326F9B61-3DAC-DA45-B218-63364FE9F277}" type="presParOf" srcId="{F74025FC-130F-0B4F-A491-B5EC1B91CAE4}" destId="{EAEA4D8E-9D56-4848-B6BD-2B9FFDB6EBAE}" srcOrd="4" destOrd="0" presId="urn:microsoft.com/office/officeart/2005/8/layout/list1"/>
    <dgm:cxn modelId="{6963EE7E-03A3-E340-BBDF-CA6212FA47C8}" type="presParOf" srcId="{EAEA4D8E-9D56-4848-B6BD-2B9FFDB6EBAE}" destId="{C0282292-6395-B04B-B35D-A20722B92487}" srcOrd="0" destOrd="0" presId="urn:microsoft.com/office/officeart/2005/8/layout/list1"/>
    <dgm:cxn modelId="{FF7CD50A-ACB6-2641-A157-2483557040A9}" type="presParOf" srcId="{EAEA4D8E-9D56-4848-B6BD-2B9FFDB6EBAE}" destId="{E7819799-9528-0F47-AC41-B22E65B5B657}" srcOrd="1" destOrd="0" presId="urn:microsoft.com/office/officeart/2005/8/layout/list1"/>
    <dgm:cxn modelId="{49EDE520-4ADE-7A4C-A721-F06AD2895502}" type="presParOf" srcId="{F74025FC-130F-0B4F-A491-B5EC1B91CAE4}" destId="{AF14C010-6EA8-7C45-A302-336220A3EB29}" srcOrd="5" destOrd="0" presId="urn:microsoft.com/office/officeart/2005/8/layout/list1"/>
    <dgm:cxn modelId="{950545C8-8364-8D45-B3DA-4E0D18C03C36}" type="presParOf" srcId="{F74025FC-130F-0B4F-A491-B5EC1B91CAE4}" destId="{45F2E0F3-FBBB-B845-975C-37208B4F0739}" srcOrd="6" destOrd="0" presId="urn:microsoft.com/office/officeart/2005/8/layout/list1"/>
    <dgm:cxn modelId="{231B1688-DD5F-7F48-A1C8-47502B1494CB}" type="presParOf" srcId="{F74025FC-130F-0B4F-A491-B5EC1B91CAE4}" destId="{899752B1-0B59-264C-93B3-49E0D3C9A2DB}" srcOrd="7" destOrd="0" presId="urn:microsoft.com/office/officeart/2005/8/layout/list1"/>
    <dgm:cxn modelId="{3659EFE2-5AFF-8344-BE0F-4281CE840754}" type="presParOf" srcId="{F74025FC-130F-0B4F-A491-B5EC1B91CAE4}" destId="{66971F97-4D4C-F940-9683-D0E338E43F4F}" srcOrd="8" destOrd="0" presId="urn:microsoft.com/office/officeart/2005/8/layout/list1"/>
    <dgm:cxn modelId="{562697DD-D8CA-3E4A-9A51-2C321D6C06F5}" type="presParOf" srcId="{66971F97-4D4C-F940-9683-D0E338E43F4F}" destId="{7264ABF0-6B15-0D49-A02E-146DBD25EA74}" srcOrd="0" destOrd="0" presId="urn:microsoft.com/office/officeart/2005/8/layout/list1"/>
    <dgm:cxn modelId="{B47958D8-F107-EE42-887E-C0BD1B177BFA}" type="presParOf" srcId="{66971F97-4D4C-F940-9683-D0E338E43F4F}" destId="{0A79B36F-1698-FB41-BE6F-FC14478CAEA4}" srcOrd="1" destOrd="0" presId="urn:microsoft.com/office/officeart/2005/8/layout/list1"/>
    <dgm:cxn modelId="{677629F9-CF82-C14E-B517-2E12E24FD73C}" type="presParOf" srcId="{F74025FC-130F-0B4F-A491-B5EC1B91CAE4}" destId="{9B9F9365-9518-BE49-850D-E6323BF29E86}" srcOrd="9" destOrd="0" presId="urn:microsoft.com/office/officeart/2005/8/layout/list1"/>
    <dgm:cxn modelId="{B1FDE4BE-C88E-244B-8162-2EFFEFCB665C}" type="presParOf" srcId="{F74025FC-130F-0B4F-A491-B5EC1B91CAE4}" destId="{98FC7804-FDE0-E941-AB07-F71E1C510BE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DB0963-D1A1-D245-97B2-1CF87539D12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F8BCC9-2E0E-7A49-979C-A5A9BE1BDCAB}">
      <dgm:prSet/>
      <dgm:spPr>
        <a:ln>
          <a:solidFill>
            <a:schemeClr val="accent1"/>
          </a:solidFill>
        </a:ln>
      </dgm:spPr>
      <dgm:t>
        <a:bodyPr/>
        <a:lstStyle/>
        <a:p>
          <a:r>
            <a:rPr lang="en-US" b="1" dirty="0"/>
            <a:t>Neurotology Core Faculty</a:t>
          </a:r>
          <a:endParaRPr lang="en-US" dirty="0"/>
        </a:p>
      </dgm:t>
    </dgm:pt>
    <dgm:pt modelId="{32E80718-444C-3B4E-A7AA-2E2FF0A2D97A}" type="parTrans" cxnId="{ACE22835-E4D9-3C4F-AB5B-E27D8CF045A9}">
      <dgm:prSet/>
      <dgm:spPr/>
      <dgm:t>
        <a:bodyPr/>
        <a:lstStyle/>
        <a:p>
          <a:endParaRPr lang="en-US"/>
        </a:p>
      </dgm:t>
    </dgm:pt>
    <dgm:pt modelId="{59F11C26-723D-0840-8523-1DE6977BBE89}" type="sibTrans" cxnId="{ACE22835-E4D9-3C4F-AB5B-E27D8CF045A9}">
      <dgm:prSet/>
      <dgm:spPr/>
      <dgm:t>
        <a:bodyPr/>
        <a:lstStyle/>
        <a:p>
          <a:endParaRPr lang="en-US"/>
        </a:p>
      </dgm:t>
    </dgm:pt>
    <dgm:pt modelId="{D8678B0A-8A8A-FA49-A1A5-AE576B0B7FBC}">
      <dgm:prSet/>
      <dgm:spPr>
        <a:solidFill>
          <a:schemeClr val="bg1"/>
        </a:solidFill>
        <a:ln>
          <a:solidFill>
            <a:schemeClr val="accent1"/>
          </a:solidFill>
        </a:ln>
      </dgm:spPr>
      <dgm:t>
        <a:bodyPr/>
        <a:lstStyle/>
        <a:p>
          <a:pPr>
            <a:buClr>
              <a:schemeClr val="accent1"/>
            </a:buClr>
          </a:pPr>
          <a:r>
            <a:rPr lang="en-US" sz="2100" b="1" dirty="0"/>
            <a:t>Moises A. Arriaga, MD</a:t>
          </a:r>
        </a:p>
      </dgm:t>
    </dgm:pt>
    <dgm:pt modelId="{2A472E4A-1119-A549-A9D3-51ACE542C545}" type="parTrans" cxnId="{1ACE904F-6327-534B-B7D5-CF785FC306F3}">
      <dgm:prSet/>
      <dgm:spPr/>
      <dgm:t>
        <a:bodyPr/>
        <a:lstStyle/>
        <a:p>
          <a:endParaRPr lang="en-US"/>
        </a:p>
      </dgm:t>
    </dgm:pt>
    <dgm:pt modelId="{DE626909-E962-244A-BF8D-6C09DD378D73}" type="sibTrans" cxnId="{1ACE904F-6327-534B-B7D5-CF785FC306F3}">
      <dgm:prSet/>
      <dgm:spPr/>
      <dgm:t>
        <a:bodyPr/>
        <a:lstStyle/>
        <a:p>
          <a:endParaRPr lang="en-US"/>
        </a:p>
      </dgm:t>
    </dgm:pt>
    <dgm:pt modelId="{01B53ACD-C2B9-4140-B9E5-5007F1D757A5}">
      <dgm:prSet custT="1"/>
      <dgm:spPr>
        <a:solidFill>
          <a:schemeClr val="bg1"/>
        </a:solidFill>
        <a:ln>
          <a:solidFill>
            <a:schemeClr val="accent1"/>
          </a:solidFill>
        </a:ln>
      </dgm:spPr>
      <dgm:t>
        <a:bodyPr/>
        <a:lstStyle/>
        <a:p>
          <a:pPr>
            <a:buClr>
              <a:schemeClr val="accent1"/>
            </a:buClr>
            <a:buSzPct val="80000"/>
            <a:buFont typeface="Courier New" panose="02070309020205020404" pitchFamily="49" charset="0"/>
            <a:buChar char="o"/>
          </a:pPr>
          <a:r>
            <a:rPr lang="en-US" sz="2000" dirty="0"/>
            <a:t>Fellowship Program Director</a:t>
          </a:r>
        </a:p>
      </dgm:t>
    </dgm:pt>
    <dgm:pt modelId="{15014E24-1917-2543-A769-646E126484FF}" type="parTrans" cxnId="{B44C6BB7-D643-3D4B-A981-80F4B3495462}">
      <dgm:prSet/>
      <dgm:spPr/>
      <dgm:t>
        <a:bodyPr/>
        <a:lstStyle/>
        <a:p>
          <a:endParaRPr lang="en-US"/>
        </a:p>
      </dgm:t>
    </dgm:pt>
    <dgm:pt modelId="{7B11FC05-8EB0-D542-926E-D80A61FBF3FE}" type="sibTrans" cxnId="{B44C6BB7-D643-3D4B-A981-80F4B3495462}">
      <dgm:prSet/>
      <dgm:spPr/>
      <dgm:t>
        <a:bodyPr/>
        <a:lstStyle/>
        <a:p>
          <a:endParaRPr lang="en-US"/>
        </a:p>
      </dgm:t>
    </dgm:pt>
    <dgm:pt modelId="{54FFAC6C-00FA-2049-9D71-90D19A6CDF4A}">
      <dgm:prSet custT="1"/>
      <dgm:spPr>
        <a:solidFill>
          <a:schemeClr val="bg1"/>
        </a:solidFill>
        <a:ln>
          <a:solidFill>
            <a:schemeClr val="accent1"/>
          </a:solidFill>
        </a:ln>
      </dgm:spPr>
      <dgm:t>
        <a:bodyPr/>
        <a:lstStyle/>
        <a:p>
          <a:pPr>
            <a:buClr>
              <a:schemeClr val="accent1"/>
            </a:buClr>
            <a:buSzPct val="80000"/>
            <a:buFont typeface="Courier New" panose="02070309020205020404" pitchFamily="49" charset="0"/>
            <a:buChar char="o"/>
          </a:pPr>
          <a:r>
            <a:rPr lang="en-US" sz="2000" dirty="0"/>
            <a:t>Neurotology </a:t>
          </a:r>
        </a:p>
      </dgm:t>
    </dgm:pt>
    <dgm:pt modelId="{3374DA59-D3B1-D84A-9F10-790EC8CDA219}" type="parTrans" cxnId="{3E276AFD-2458-C447-B8DD-8FFF5F523278}">
      <dgm:prSet/>
      <dgm:spPr/>
      <dgm:t>
        <a:bodyPr/>
        <a:lstStyle/>
        <a:p>
          <a:endParaRPr lang="en-US"/>
        </a:p>
      </dgm:t>
    </dgm:pt>
    <dgm:pt modelId="{E2A3B8CC-16A8-F64A-A51C-C121A79143C0}" type="sibTrans" cxnId="{3E276AFD-2458-C447-B8DD-8FFF5F523278}">
      <dgm:prSet/>
      <dgm:spPr/>
      <dgm:t>
        <a:bodyPr/>
        <a:lstStyle/>
        <a:p>
          <a:endParaRPr lang="en-US"/>
        </a:p>
      </dgm:t>
    </dgm:pt>
    <dgm:pt modelId="{2DA1E326-8766-C143-81FB-D00E740B18B5}">
      <dgm:prSet/>
      <dgm:spPr>
        <a:solidFill>
          <a:schemeClr val="bg1"/>
        </a:solidFill>
        <a:ln>
          <a:solidFill>
            <a:schemeClr val="accent1"/>
          </a:solidFill>
        </a:ln>
      </dgm:spPr>
      <dgm:t>
        <a:bodyPr/>
        <a:lstStyle/>
        <a:p>
          <a:pPr>
            <a:buClr>
              <a:schemeClr val="accent1"/>
            </a:buClr>
          </a:pPr>
          <a:r>
            <a:rPr lang="en-US" sz="2100" b="1" dirty="0"/>
            <a:t>Laura </a:t>
          </a:r>
          <a:r>
            <a:rPr lang="en-US" sz="2100" b="1" dirty="0" err="1"/>
            <a:t>Hetzler</a:t>
          </a:r>
          <a:r>
            <a:rPr lang="en-US" sz="2100" b="1" dirty="0"/>
            <a:t>, MD</a:t>
          </a:r>
        </a:p>
      </dgm:t>
    </dgm:pt>
    <dgm:pt modelId="{31983DFE-47F7-5340-B89C-2015BD7E0D8F}" type="parTrans" cxnId="{1E44CF61-2BA3-F64E-B553-705E6C911932}">
      <dgm:prSet/>
      <dgm:spPr/>
      <dgm:t>
        <a:bodyPr/>
        <a:lstStyle/>
        <a:p>
          <a:endParaRPr lang="en-US"/>
        </a:p>
      </dgm:t>
    </dgm:pt>
    <dgm:pt modelId="{9269ACB3-CD74-384B-BA2C-89A283B38CA6}" type="sibTrans" cxnId="{1E44CF61-2BA3-F64E-B553-705E6C911932}">
      <dgm:prSet/>
      <dgm:spPr/>
      <dgm:t>
        <a:bodyPr/>
        <a:lstStyle/>
        <a:p>
          <a:endParaRPr lang="en-US"/>
        </a:p>
      </dgm:t>
    </dgm:pt>
    <dgm:pt modelId="{2E9BFE0A-D3B9-C742-A7CF-500E1422DE2F}">
      <dgm:prSet custT="1"/>
      <dgm:spPr>
        <a:solidFill>
          <a:schemeClr val="bg1"/>
        </a:solidFill>
        <a:ln>
          <a:solidFill>
            <a:schemeClr val="accent1"/>
          </a:solidFill>
        </a:ln>
      </dgm:spPr>
      <dgm:t>
        <a:bodyPr/>
        <a:lstStyle/>
        <a:p>
          <a:pPr>
            <a:buClr>
              <a:schemeClr val="accent1"/>
            </a:buClr>
            <a:buSzPct val="80000"/>
            <a:buFont typeface="Courier New" panose="02070309020205020404" pitchFamily="49" charset="0"/>
            <a:buChar char="o"/>
          </a:pPr>
          <a:r>
            <a:rPr lang="en-US" sz="2000" dirty="0"/>
            <a:t>Residency Director</a:t>
          </a:r>
        </a:p>
      </dgm:t>
    </dgm:pt>
    <dgm:pt modelId="{FE6166A4-D4B5-7848-8D57-591CA6898C8D}" type="parTrans" cxnId="{BC94FCAC-F790-4649-9530-AC7D207CF40E}">
      <dgm:prSet/>
      <dgm:spPr/>
      <dgm:t>
        <a:bodyPr/>
        <a:lstStyle/>
        <a:p>
          <a:endParaRPr lang="en-US"/>
        </a:p>
      </dgm:t>
    </dgm:pt>
    <dgm:pt modelId="{5F9947DA-27E3-D94A-8ED1-B0FACBBA2C40}" type="sibTrans" cxnId="{BC94FCAC-F790-4649-9530-AC7D207CF40E}">
      <dgm:prSet/>
      <dgm:spPr/>
      <dgm:t>
        <a:bodyPr/>
        <a:lstStyle/>
        <a:p>
          <a:endParaRPr lang="en-US"/>
        </a:p>
      </dgm:t>
    </dgm:pt>
    <dgm:pt modelId="{ACAD5AE6-C78F-3446-8FC6-DDC02C392F79}">
      <dgm:prSet custT="1"/>
      <dgm:spPr>
        <a:solidFill>
          <a:schemeClr val="bg1"/>
        </a:solidFill>
        <a:ln>
          <a:solidFill>
            <a:schemeClr val="accent1"/>
          </a:solidFill>
        </a:ln>
      </dgm:spPr>
      <dgm:t>
        <a:bodyPr/>
        <a:lstStyle/>
        <a:p>
          <a:pPr>
            <a:buClr>
              <a:schemeClr val="accent1"/>
            </a:buClr>
            <a:buSzPct val="80000"/>
            <a:buFont typeface="Courier New" panose="02070309020205020404" pitchFamily="49" charset="0"/>
            <a:buChar char="o"/>
          </a:pPr>
          <a:r>
            <a:rPr lang="en-US" sz="2000" dirty="0"/>
            <a:t>Facial plastic surgery</a:t>
          </a:r>
        </a:p>
      </dgm:t>
    </dgm:pt>
    <dgm:pt modelId="{D07E0BDC-9FE1-2441-966B-E81DCBD58433}" type="parTrans" cxnId="{41953F95-EF07-B249-A6AF-B61B02365FD3}">
      <dgm:prSet/>
      <dgm:spPr/>
      <dgm:t>
        <a:bodyPr/>
        <a:lstStyle/>
        <a:p>
          <a:endParaRPr lang="en-US"/>
        </a:p>
      </dgm:t>
    </dgm:pt>
    <dgm:pt modelId="{B9936EE6-C4BF-8243-AB6D-A3750814FBE9}" type="sibTrans" cxnId="{41953F95-EF07-B249-A6AF-B61B02365FD3}">
      <dgm:prSet/>
      <dgm:spPr/>
      <dgm:t>
        <a:bodyPr/>
        <a:lstStyle/>
        <a:p>
          <a:endParaRPr lang="en-US"/>
        </a:p>
      </dgm:t>
    </dgm:pt>
    <dgm:pt modelId="{C60F64EF-1B37-1741-A905-07EFE4DDE0B0}">
      <dgm:prSet custT="1"/>
      <dgm:spPr>
        <a:solidFill>
          <a:schemeClr val="bg1"/>
        </a:solidFill>
        <a:ln>
          <a:solidFill>
            <a:schemeClr val="accent1"/>
          </a:solidFill>
        </a:ln>
      </dgm:spPr>
      <dgm:t>
        <a:bodyPr/>
        <a:lstStyle/>
        <a:p>
          <a:pPr>
            <a:buClr>
              <a:schemeClr val="accent1"/>
            </a:buClr>
            <a:buSzPct val="80000"/>
            <a:buFont typeface="Courier New" panose="02070309020205020404" pitchFamily="49" charset="0"/>
            <a:buChar char="o"/>
          </a:pPr>
          <a:r>
            <a:rPr lang="en-US" sz="2000" dirty="0"/>
            <a:t>Facial reanimation</a:t>
          </a:r>
        </a:p>
      </dgm:t>
    </dgm:pt>
    <dgm:pt modelId="{436D741D-C00D-B545-A828-E65C2FE5ACF5}" type="parTrans" cxnId="{6BCDC010-1831-6F46-93E7-F926FED66E90}">
      <dgm:prSet/>
      <dgm:spPr/>
      <dgm:t>
        <a:bodyPr/>
        <a:lstStyle/>
        <a:p>
          <a:endParaRPr lang="en-US"/>
        </a:p>
      </dgm:t>
    </dgm:pt>
    <dgm:pt modelId="{63399005-B78E-AC4B-9096-F3FAAD8634F9}" type="sibTrans" cxnId="{6BCDC010-1831-6F46-93E7-F926FED66E90}">
      <dgm:prSet/>
      <dgm:spPr/>
      <dgm:t>
        <a:bodyPr/>
        <a:lstStyle/>
        <a:p>
          <a:endParaRPr lang="en-US"/>
        </a:p>
      </dgm:t>
    </dgm:pt>
    <dgm:pt modelId="{8A98835E-477C-8D40-8096-92603420F088}">
      <dgm:prSet/>
      <dgm:spPr>
        <a:solidFill>
          <a:schemeClr val="bg1"/>
        </a:solidFill>
        <a:ln>
          <a:solidFill>
            <a:schemeClr val="accent1"/>
          </a:solidFill>
        </a:ln>
      </dgm:spPr>
      <dgm:t>
        <a:bodyPr/>
        <a:lstStyle/>
        <a:p>
          <a:pPr>
            <a:buClr>
              <a:schemeClr val="accent1"/>
            </a:buClr>
          </a:pPr>
          <a:r>
            <a:rPr lang="en-US" sz="2100" b="1" dirty="0"/>
            <a:t>Daniel </a:t>
          </a:r>
          <a:r>
            <a:rPr lang="en-US" sz="2100" b="1" dirty="0" err="1"/>
            <a:t>Nuss</a:t>
          </a:r>
          <a:r>
            <a:rPr lang="en-US" sz="2100" b="1" dirty="0"/>
            <a:t>, MD</a:t>
          </a:r>
        </a:p>
      </dgm:t>
    </dgm:pt>
    <dgm:pt modelId="{D3341CDA-EA7C-8049-9672-3663780F167E}" type="parTrans" cxnId="{40752BDB-3C03-6E40-AE4F-0A436905C524}">
      <dgm:prSet/>
      <dgm:spPr/>
      <dgm:t>
        <a:bodyPr/>
        <a:lstStyle/>
        <a:p>
          <a:endParaRPr lang="en-US"/>
        </a:p>
      </dgm:t>
    </dgm:pt>
    <dgm:pt modelId="{633EAA8C-5B95-6846-9F1B-2CDB115BD6AD}" type="sibTrans" cxnId="{40752BDB-3C03-6E40-AE4F-0A436905C524}">
      <dgm:prSet/>
      <dgm:spPr/>
      <dgm:t>
        <a:bodyPr/>
        <a:lstStyle/>
        <a:p>
          <a:endParaRPr lang="en-US"/>
        </a:p>
      </dgm:t>
    </dgm:pt>
    <dgm:pt modelId="{1D77BC17-648C-4141-A0F7-CA01763976EA}">
      <dgm:prSet custT="1"/>
      <dgm:spPr>
        <a:solidFill>
          <a:schemeClr val="bg1"/>
        </a:solidFill>
        <a:ln>
          <a:solidFill>
            <a:schemeClr val="accent1"/>
          </a:solidFill>
        </a:ln>
      </dgm:spPr>
      <dgm:t>
        <a:bodyPr/>
        <a:lstStyle/>
        <a:p>
          <a:pPr>
            <a:buClr>
              <a:schemeClr val="accent1"/>
            </a:buClr>
            <a:buSzPct val="80000"/>
            <a:buFont typeface="Courier New" panose="02070309020205020404" pitchFamily="49" charset="0"/>
            <a:buChar char="o"/>
          </a:pPr>
          <a:r>
            <a:rPr lang="en-US" sz="2000" dirty="0"/>
            <a:t>Chairman</a:t>
          </a:r>
        </a:p>
      </dgm:t>
    </dgm:pt>
    <dgm:pt modelId="{FC4C45D4-5F9D-1049-B492-15A40C230F36}" type="parTrans" cxnId="{33602FAA-CA2E-4F40-A966-80F748615464}">
      <dgm:prSet/>
      <dgm:spPr/>
      <dgm:t>
        <a:bodyPr/>
        <a:lstStyle/>
        <a:p>
          <a:endParaRPr lang="en-US"/>
        </a:p>
      </dgm:t>
    </dgm:pt>
    <dgm:pt modelId="{826D6975-C27A-1945-B13B-A80056E2E194}" type="sibTrans" cxnId="{33602FAA-CA2E-4F40-A966-80F748615464}">
      <dgm:prSet/>
      <dgm:spPr/>
      <dgm:t>
        <a:bodyPr/>
        <a:lstStyle/>
        <a:p>
          <a:endParaRPr lang="en-US"/>
        </a:p>
      </dgm:t>
    </dgm:pt>
    <dgm:pt modelId="{17B5F973-0D79-494D-858B-FDD867F18B42}">
      <dgm:prSet custT="1"/>
      <dgm:spPr>
        <a:solidFill>
          <a:schemeClr val="bg1"/>
        </a:solidFill>
        <a:ln>
          <a:solidFill>
            <a:schemeClr val="accent1"/>
          </a:solidFill>
        </a:ln>
      </dgm:spPr>
      <dgm:t>
        <a:bodyPr/>
        <a:lstStyle/>
        <a:p>
          <a:pPr>
            <a:buClr>
              <a:schemeClr val="accent1"/>
            </a:buClr>
            <a:buSzPct val="80000"/>
            <a:buFont typeface="Courier New" panose="02070309020205020404" pitchFamily="49" charset="0"/>
            <a:buChar char="o"/>
          </a:pPr>
          <a:r>
            <a:rPr lang="en-US" sz="2000" dirty="0"/>
            <a:t>Endoscopic skull base surgery</a:t>
          </a:r>
        </a:p>
      </dgm:t>
    </dgm:pt>
    <dgm:pt modelId="{9A3F64BF-7BA5-EB4B-9314-E598D78DC4AE}" type="parTrans" cxnId="{EBD1C8BA-1BD8-094C-B061-CB18681D0C63}">
      <dgm:prSet/>
      <dgm:spPr/>
      <dgm:t>
        <a:bodyPr/>
        <a:lstStyle/>
        <a:p>
          <a:endParaRPr lang="en-US"/>
        </a:p>
      </dgm:t>
    </dgm:pt>
    <dgm:pt modelId="{08505DCA-D3F9-BE45-9AFB-2E530934149B}" type="sibTrans" cxnId="{EBD1C8BA-1BD8-094C-B061-CB18681D0C63}">
      <dgm:prSet/>
      <dgm:spPr/>
      <dgm:t>
        <a:bodyPr/>
        <a:lstStyle/>
        <a:p>
          <a:endParaRPr lang="en-US"/>
        </a:p>
      </dgm:t>
    </dgm:pt>
    <dgm:pt modelId="{311C802F-59AF-D54E-B112-C2ED353E5D99}">
      <dgm:prSet/>
      <dgm:spPr>
        <a:solidFill>
          <a:schemeClr val="bg1"/>
        </a:solidFill>
        <a:ln>
          <a:solidFill>
            <a:schemeClr val="accent1"/>
          </a:solidFill>
        </a:ln>
      </dgm:spPr>
      <dgm:t>
        <a:bodyPr/>
        <a:lstStyle/>
        <a:p>
          <a:pPr>
            <a:buClr>
              <a:schemeClr val="accent1"/>
            </a:buClr>
          </a:pPr>
          <a:r>
            <a:rPr lang="en-US" sz="2100" b="1" dirty="0"/>
            <a:t>Anne Maxwell, MD</a:t>
          </a:r>
        </a:p>
      </dgm:t>
    </dgm:pt>
    <dgm:pt modelId="{23C2E988-DED5-2043-B0E4-1418E16DFD55}" type="parTrans" cxnId="{A3FB33D1-0A4D-3E46-812F-08AFADA00F36}">
      <dgm:prSet/>
      <dgm:spPr/>
      <dgm:t>
        <a:bodyPr/>
        <a:lstStyle/>
        <a:p>
          <a:endParaRPr lang="en-US"/>
        </a:p>
      </dgm:t>
    </dgm:pt>
    <dgm:pt modelId="{A7C0EC8F-F2C1-5B45-A464-7F78EC573FE6}" type="sibTrans" cxnId="{A3FB33D1-0A4D-3E46-812F-08AFADA00F36}">
      <dgm:prSet/>
      <dgm:spPr/>
      <dgm:t>
        <a:bodyPr/>
        <a:lstStyle/>
        <a:p>
          <a:endParaRPr lang="en-US"/>
        </a:p>
      </dgm:t>
    </dgm:pt>
    <dgm:pt modelId="{77D4C332-B586-3E43-BF70-184744BBA489}">
      <dgm:prSet custT="1"/>
      <dgm:spPr>
        <a:solidFill>
          <a:schemeClr val="bg1"/>
        </a:solidFill>
        <a:ln>
          <a:solidFill>
            <a:schemeClr val="accent1"/>
          </a:solidFill>
        </a:ln>
      </dgm:spPr>
      <dgm:t>
        <a:bodyPr/>
        <a:lstStyle/>
        <a:p>
          <a:pPr>
            <a:buClr>
              <a:schemeClr val="accent1"/>
            </a:buClr>
            <a:buSzPct val="80000"/>
            <a:buFont typeface="Courier New" panose="02070309020205020404" pitchFamily="49" charset="0"/>
            <a:buChar char="o"/>
          </a:pPr>
          <a:r>
            <a:rPr lang="en-US" sz="2000" dirty="0"/>
            <a:t>Joined faculty summer 2020</a:t>
          </a:r>
        </a:p>
      </dgm:t>
    </dgm:pt>
    <dgm:pt modelId="{1989F965-7CB2-4E42-AA7F-7D90B402CFF0}" type="parTrans" cxnId="{48DAA499-A6CA-2544-A904-DCF9431FC570}">
      <dgm:prSet/>
      <dgm:spPr/>
      <dgm:t>
        <a:bodyPr/>
        <a:lstStyle/>
        <a:p>
          <a:endParaRPr lang="en-US"/>
        </a:p>
      </dgm:t>
    </dgm:pt>
    <dgm:pt modelId="{BD8FB643-499E-084E-9C02-E9AB28670E42}" type="sibTrans" cxnId="{48DAA499-A6CA-2544-A904-DCF9431FC570}">
      <dgm:prSet/>
      <dgm:spPr/>
      <dgm:t>
        <a:bodyPr/>
        <a:lstStyle/>
        <a:p>
          <a:endParaRPr lang="en-US"/>
        </a:p>
      </dgm:t>
    </dgm:pt>
    <dgm:pt modelId="{13A29E7B-57C0-634E-8DA2-4252D05D9D78}">
      <dgm:prSet custT="1"/>
      <dgm:spPr>
        <a:solidFill>
          <a:schemeClr val="bg1"/>
        </a:solidFill>
        <a:ln>
          <a:solidFill>
            <a:schemeClr val="accent1"/>
          </a:solidFill>
        </a:ln>
      </dgm:spPr>
      <dgm:t>
        <a:bodyPr/>
        <a:lstStyle/>
        <a:p>
          <a:pPr>
            <a:buClr>
              <a:schemeClr val="accent1"/>
            </a:buClr>
            <a:buSzPct val="80000"/>
            <a:buFont typeface="Courier New" panose="02070309020205020404" pitchFamily="49" charset="0"/>
            <a:buChar char="o"/>
          </a:pPr>
          <a:r>
            <a:rPr lang="en-US" sz="2000" dirty="0"/>
            <a:t>Clinical Assistant Professor</a:t>
          </a:r>
          <a:endParaRPr lang="en-US" sz="2100" dirty="0"/>
        </a:p>
      </dgm:t>
    </dgm:pt>
    <dgm:pt modelId="{2A2C5A63-44E5-B24D-8773-E49B1720C8BD}" type="parTrans" cxnId="{73AF1D34-EE19-5A4A-9665-6DFF1FA2E7E6}">
      <dgm:prSet/>
      <dgm:spPr/>
      <dgm:t>
        <a:bodyPr/>
        <a:lstStyle/>
        <a:p>
          <a:endParaRPr lang="en-US"/>
        </a:p>
      </dgm:t>
    </dgm:pt>
    <dgm:pt modelId="{F5C3749D-F674-864A-A769-88213843F466}" type="sibTrans" cxnId="{73AF1D34-EE19-5A4A-9665-6DFF1FA2E7E6}">
      <dgm:prSet/>
      <dgm:spPr/>
      <dgm:t>
        <a:bodyPr/>
        <a:lstStyle/>
        <a:p>
          <a:endParaRPr lang="en-US"/>
        </a:p>
      </dgm:t>
    </dgm:pt>
    <dgm:pt modelId="{00B6825E-A6CF-BF4A-89E0-FA2E2F7A37D2}" type="pres">
      <dgm:prSet presAssocID="{84DB0963-D1A1-D245-97B2-1CF87539D127}" presName="Name0" presStyleCnt="0">
        <dgm:presLayoutVars>
          <dgm:dir/>
          <dgm:animLvl val="lvl"/>
          <dgm:resizeHandles val="exact"/>
        </dgm:presLayoutVars>
      </dgm:prSet>
      <dgm:spPr/>
    </dgm:pt>
    <dgm:pt modelId="{49152BB1-07B3-394D-8C21-F3776C6618DA}" type="pres">
      <dgm:prSet presAssocID="{06F8BCC9-2E0E-7A49-979C-A5A9BE1BDCAB}" presName="composite" presStyleCnt="0"/>
      <dgm:spPr/>
    </dgm:pt>
    <dgm:pt modelId="{2D69F72A-79DA-B24A-B7D8-7B0967D760E8}" type="pres">
      <dgm:prSet presAssocID="{06F8BCC9-2E0E-7A49-979C-A5A9BE1BDCAB}" presName="parTx" presStyleLbl="alignNode1" presStyleIdx="0" presStyleCnt="1" custScaleY="165744">
        <dgm:presLayoutVars>
          <dgm:chMax val="0"/>
          <dgm:chPref val="0"/>
          <dgm:bulletEnabled val="1"/>
        </dgm:presLayoutVars>
      </dgm:prSet>
      <dgm:spPr>
        <a:prstGeom prst="roundRect">
          <a:avLst/>
        </a:prstGeom>
      </dgm:spPr>
    </dgm:pt>
    <dgm:pt modelId="{32B1234E-1CD6-F248-80B2-D9BA6476C026}" type="pres">
      <dgm:prSet presAssocID="{06F8BCC9-2E0E-7A49-979C-A5A9BE1BDCAB}" presName="desTx" presStyleLbl="alignAccFollowNode1" presStyleIdx="0" presStyleCnt="1">
        <dgm:presLayoutVars>
          <dgm:bulletEnabled val="1"/>
        </dgm:presLayoutVars>
      </dgm:prSet>
      <dgm:spPr/>
    </dgm:pt>
  </dgm:ptLst>
  <dgm:cxnLst>
    <dgm:cxn modelId="{493C0500-444D-F34A-B294-9F60C6408B5F}" type="presOf" srcId="{84DB0963-D1A1-D245-97B2-1CF87539D127}" destId="{00B6825E-A6CF-BF4A-89E0-FA2E2F7A37D2}" srcOrd="0" destOrd="0" presId="urn:microsoft.com/office/officeart/2005/8/layout/hList1"/>
    <dgm:cxn modelId="{6BCDC010-1831-6F46-93E7-F926FED66E90}" srcId="{2DA1E326-8766-C143-81FB-D00E740B18B5}" destId="{C60F64EF-1B37-1741-A905-07EFE4DDE0B0}" srcOrd="2" destOrd="0" parTransId="{436D741D-C00D-B545-A828-E65C2FE5ACF5}" sibTransId="{63399005-B78E-AC4B-9096-F3FAAD8634F9}"/>
    <dgm:cxn modelId="{F820DD1D-0FCC-3C45-A46C-9551643FE935}" type="presOf" srcId="{54FFAC6C-00FA-2049-9D71-90D19A6CDF4A}" destId="{32B1234E-1CD6-F248-80B2-D9BA6476C026}" srcOrd="0" destOrd="2" presId="urn:microsoft.com/office/officeart/2005/8/layout/hList1"/>
    <dgm:cxn modelId="{F0B49E2B-CD1A-2344-87C3-847966415324}" type="presOf" srcId="{1D77BC17-648C-4141-A0F7-CA01763976EA}" destId="{32B1234E-1CD6-F248-80B2-D9BA6476C026}" srcOrd="0" destOrd="8" presId="urn:microsoft.com/office/officeart/2005/8/layout/hList1"/>
    <dgm:cxn modelId="{CE44CF2C-C5DD-FA48-985A-E81578E0F5E3}" type="presOf" srcId="{ACAD5AE6-C78F-3446-8FC6-DDC02C392F79}" destId="{32B1234E-1CD6-F248-80B2-D9BA6476C026}" srcOrd="0" destOrd="5" presId="urn:microsoft.com/office/officeart/2005/8/layout/hList1"/>
    <dgm:cxn modelId="{EC4C1030-5CB6-974C-9C60-5408AD041E70}" type="presOf" srcId="{8A98835E-477C-8D40-8096-92603420F088}" destId="{32B1234E-1CD6-F248-80B2-D9BA6476C026}" srcOrd="0" destOrd="7" presId="urn:microsoft.com/office/officeart/2005/8/layout/hList1"/>
    <dgm:cxn modelId="{73AF1D34-EE19-5A4A-9665-6DFF1FA2E7E6}" srcId="{311C802F-59AF-D54E-B112-C2ED353E5D99}" destId="{13A29E7B-57C0-634E-8DA2-4252D05D9D78}" srcOrd="1" destOrd="0" parTransId="{2A2C5A63-44E5-B24D-8773-E49B1720C8BD}" sibTransId="{F5C3749D-F674-864A-A769-88213843F466}"/>
    <dgm:cxn modelId="{ACE22835-E4D9-3C4F-AB5B-E27D8CF045A9}" srcId="{84DB0963-D1A1-D245-97B2-1CF87539D127}" destId="{06F8BCC9-2E0E-7A49-979C-A5A9BE1BDCAB}" srcOrd="0" destOrd="0" parTransId="{32E80718-444C-3B4E-A7AA-2E2FF0A2D97A}" sibTransId="{59F11C26-723D-0840-8523-1DE6977BBE89}"/>
    <dgm:cxn modelId="{102DE53C-9A93-494A-B25C-F17E25F4E6C8}" type="presOf" srcId="{17B5F973-0D79-494D-858B-FDD867F18B42}" destId="{32B1234E-1CD6-F248-80B2-D9BA6476C026}" srcOrd="0" destOrd="9" presId="urn:microsoft.com/office/officeart/2005/8/layout/hList1"/>
    <dgm:cxn modelId="{6C370345-EA9F-FD41-A9C6-091E30A09F8E}" type="presOf" srcId="{311C802F-59AF-D54E-B112-C2ED353E5D99}" destId="{32B1234E-1CD6-F248-80B2-D9BA6476C026}" srcOrd="0" destOrd="10" presId="urn:microsoft.com/office/officeart/2005/8/layout/hList1"/>
    <dgm:cxn modelId="{1ACE904F-6327-534B-B7D5-CF785FC306F3}" srcId="{06F8BCC9-2E0E-7A49-979C-A5A9BE1BDCAB}" destId="{D8678B0A-8A8A-FA49-A1A5-AE576B0B7FBC}" srcOrd="0" destOrd="0" parTransId="{2A472E4A-1119-A549-A9D3-51ACE542C545}" sibTransId="{DE626909-E962-244A-BF8D-6C09DD378D73}"/>
    <dgm:cxn modelId="{B517FC5C-27A2-DA49-BE16-1ADBD7DA9179}" type="presOf" srcId="{C60F64EF-1B37-1741-A905-07EFE4DDE0B0}" destId="{32B1234E-1CD6-F248-80B2-D9BA6476C026}" srcOrd="0" destOrd="6" presId="urn:microsoft.com/office/officeart/2005/8/layout/hList1"/>
    <dgm:cxn modelId="{1E44CF61-2BA3-F64E-B553-705E6C911932}" srcId="{06F8BCC9-2E0E-7A49-979C-A5A9BE1BDCAB}" destId="{2DA1E326-8766-C143-81FB-D00E740B18B5}" srcOrd="1" destOrd="0" parTransId="{31983DFE-47F7-5340-B89C-2015BD7E0D8F}" sibTransId="{9269ACB3-CD74-384B-BA2C-89A283B38CA6}"/>
    <dgm:cxn modelId="{A20FEF6E-76A8-B74B-B3E3-37E06C76D2C5}" type="presOf" srcId="{D8678B0A-8A8A-FA49-A1A5-AE576B0B7FBC}" destId="{32B1234E-1CD6-F248-80B2-D9BA6476C026}" srcOrd="0" destOrd="0" presId="urn:microsoft.com/office/officeart/2005/8/layout/hList1"/>
    <dgm:cxn modelId="{6CDC5C8A-6A2D-6547-BA37-96B6F47DBCCE}" type="presOf" srcId="{01B53ACD-C2B9-4140-B9E5-5007F1D757A5}" destId="{32B1234E-1CD6-F248-80B2-D9BA6476C026}" srcOrd="0" destOrd="1" presId="urn:microsoft.com/office/officeart/2005/8/layout/hList1"/>
    <dgm:cxn modelId="{0C5DA48A-4F69-F54C-9C69-39C65EA95FB8}" type="presOf" srcId="{13A29E7B-57C0-634E-8DA2-4252D05D9D78}" destId="{32B1234E-1CD6-F248-80B2-D9BA6476C026}" srcOrd="0" destOrd="12" presId="urn:microsoft.com/office/officeart/2005/8/layout/hList1"/>
    <dgm:cxn modelId="{41953F95-EF07-B249-A6AF-B61B02365FD3}" srcId="{2DA1E326-8766-C143-81FB-D00E740B18B5}" destId="{ACAD5AE6-C78F-3446-8FC6-DDC02C392F79}" srcOrd="1" destOrd="0" parTransId="{D07E0BDC-9FE1-2441-966B-E81DCBD58433}" sibTransId="{B9936EE6-C4BF-8243-AB6D-A3750814FBE9}"/>
    <dgm:cxn modelId="{48DAA499-A6CA-2544-A904-DCF9431FC570}" srcId="{311C802F-59AF-D54E-B112-C2ED353E5D99}" destId="{77D4C332-B586-3E43-BF70-184744BBA489}" srcOrd="0" destOrd="0" parTransId="{1989F965-7CB2-4E42-AA7F-7D90B402CFF0}" sibTransId="{BD8FB643-499E-084E-9C02-E9AB28670E42}"/>
    <dgm:cxn modelId="{33602FAA-CA2E-4F40-A966-80F748615464}" srcId="{8A98835E-477C-8D40-8096-92603420F088}" destId="{1D77BC17-648C-4141-A0F7-CA01763976EA}" srcOrd="0" destOrd="0" parTransId="{FC4C45D4-5F9D-1049-B492-15A40C230F36}" sibTransId="{826D6975-C27A-1945-B13B-A80056E2E194}"/>
    <dgm:cxn modelId="{BC94FCAC-F790-4649-9530-AC7D207CF40E}" srcId="{2DA1E326-8766-C143-81FB-D00E740B18B5}" destId="{2E9BFE0A-D3B9-C742-A7CF-500E1422DE2F}" srcOrd="0" destOrd="0" parTransId="{FE6166A4-D4B5-7848-8D57-591CA6898C8D}" sibTransId="{5F9947DA-27E3-D94A-8ED1-B0FACBBA2C40}"/>
    <dgm:cxn modelId="{B44C6BB7-D643-3D4B-A981-80F4B3495462}" srcId="{D8678B0A-8A8A-FA49-A1A5-AE576B0B7FBC}" destId="{01B53ACD-C2B9-4140-B9E5-5007F1D757A5}" srcOrd="0" destOrd="0" parTransId="{15014E24-1917-2543-A769-646E126484FF}" sibTransId="{7B11FC05-8EB0-D542-926E-D80A61FBF3FE}"/>
    <dgm:cxn modelId="{EBD1C8BA-1BD8-094C-B061-CB18681D0C63}" srcId="{8A98835E-477C-8D40-8096-92603420F088}" destId="{17B5F973-0D79-494D-858B-FDD867F18B42}" srcOrd="1" destOrd="0" parTransId="{9A3F64BF-7BA5-EB4B-9314-E598D78DC4AE}" sibTransId="{08505DCA-D3F9-BE45-9AFB-2E530934149B}"/>
    <dgm:cxn modelId="{7F93D1BA-CB33-9B4D-B74F-7784F29068C7}" type="presOf" srcId="{2DA1E326-8766-C143-81FB-D00E740B18B5}" destId="{32B1234E-1CD6-F248-80B2-D9BA6476C026}" srcOrd="0" destOrd="3" presId="urn:microsoft.com/office/officeart/2005/8/layout/hList1"/>
    <dgm:cxn modelId="{A3FB33D1-0A4D-3E46-812F-08AFADA00F36}" srcId="{06F8BCC9-2E0E-7A49-979C-A5A9BE1BDCAB}" destId="{311C802F-59AF-D54E-B112-C2ED353E5D99}" srcOrd="3" destOrd="0" parTransId="{23C2E988-DED5-2043-B0E4-1418E16DFD55}" sibTransId="{A7C0EC8F-F2C1-5B45-A464-7F78EC573FE6}"/>
    <dgm:cxn modelId="{6D0AABD8-6291-844F-B6DC-4B53559B1C89}" type="presOf" srcId="{06F8BCC9-2E0E-7A49-979C-A5A9BE1BDCAB}" destId="{2D69F72A-79DA-B24A-B7D8-7B0967D760E8}" srcOrd="0" destOrd="0" presId="urn:microsoft.com/office/officeart/2005/8/layout/hList1"/>
    <dgm:cxn modelId="{40752BDB-3C03-6E40-AE4F-0A436905C524}" srcId="{06F8BCC9-2E0E-7A49-979C-A5A9BE1BDCAB}" destId="{8A98835E-477C-8D40-8096-92603420F088}" srcOrd="2" destOrd="0" parTransId="{D3341CDA-EA7C-8049-9672-3663780F167E}" sibTransId="{633EAA8C-5B95-6846-9F1B-2CDB115BD6AD}"/>
    <dgm:cxn modelId="{51680DDF-101C-7540-A354-688AC9D47EE8}" type="presOf" srcId="{2E9BFE0A-D3B9-C742-A7CF-500E1422DE2F}" destId="{32B1234E-1CD6-F248-80B2-D9BA6476C026}" srcOrd="0" destOrd="4" presId="urn:microsoft.com/office/officeart/2005/8/layout/hList1"/>
    <dgm:cxn modelId="{3E276AFD-2458-C447-B8DD-8FFF5F523278}" srcId="{D8678B0A-8A8A-FA49-A1A5-AE576B0B7FBC}" destId="{54FFAC6C-00FA-2049-9D71-90D19A6CDF4A}" srcOrd="1" destOrd="0" parTransId="{3374DA59-D3B1-D84A-9F10-790EC8CDA219}" sibTransId="{E2A3B8CC-16A8-F64A-A51C-C121A79143C0}"/>
    <dgm:cxn modelId="{79A26AFF-6B68-8242-A1D6-95925154073A}" type="presOf" srcId="{77D4C332-B586-3E43-BF70-184744BBA489}" destId="{32B1234E-1CD6-F248-80B2-D9BA6476C026}" srcOrd="0" destOrd="11" presId="urn:microsoft.com/office/officeart/2005/8/layout/hList1"/>
    <dgm:cxn modelId="{075B564A-9034-8442-B557-D2DD23097BBB}" type="presParOf" srcId="{00B6825E-A6CF-BF4A-89E0-FA2E2F7A37D2}" destId="{49152BB1-07B3-394D-8C21-F3776C6618DA}" srcOrd="0" destOrd="0" presId="urn:microsoft.com/office/officeart/2005/8/layout/hList1"/>
    <dgm:cxn modelId="{3E27CE7A-3993-6B40-885E-D42298BA4CA1}" type="presParOf" srcId="{49152BB1-07B3-394D-8C21-F3776C6618DA}" destId="{2D69F72A-79DA-B24A-B7D8-7B0967D760E8}" srcOrd="0" destOrd="0" presId="urn:microsoft.com/office/officeart/2005/8/layout/hList1"/>
    <dgm:cxn modelId="{333B44BD-0DEA-0244-8540-4B36377C8076}" type="presParOf" srcId="{49152BB1-07B3-394D-8C21-F3776C6618DA}" destId="{32B1234E-1CD6-F248-80B2-D9BA6476C02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43B682-8544-C74F-AE04-B74C4C8F52F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5A53C84-8335-BC49-9F66-D3FB30236199}">
      <dgm:prSet custT="1"/>
      <dgm:spPr/>
      <dgm:t>
        <a:bodyPr/>
        <a:lstStyle/>
        <a:p>
          <a:r>
            <a:rPr lang="en-US" sz="2600" b="1" dirty="0"/>
            <a:t>Additional Program Faculty</a:t>
          </a:r>
          <a:endParaRPr lang="en-US" sz="2600" dirty="0"/>
        </a:p>
      </dgm:t>
    </dgm:pt>
    <dgm:pt modelId="{5943DD00-EE0E-2741-9625-5FEEB40C4D39}" type="parTrans" cxnId="{5BC0CE76-D6EF-6148-91B5-567118C3B3F7}">
      <dgm:prSet/>
      <dgm:spPr/>
      <dgm:t>
        <a:bodyPr/>
        <a:lstStyle/>
        <a:p>
          <a:endParaRPr lang="en-US"/>
        </a:p>
      </dgm:t>
    </dgm:pt>
    <dgm:pt modelId="{131F79D7-A88B-2E47-96F7-E5DAC3ACA7A8}" type="sibTrans" cxnId="{5BC0CE76-D6EF-6148-91B5-567118C3B3F7}">
      <dgm:prSet/>
      <dgm:spPr/>
      <dgm:t>
        <a:bodyPr/>
        <a:lstStyle/>
        <a:p>
          <a:endParaRPr lang="en-US"/>
        </a:p>
      </dgm:t>
    </dgm:pt>
    <dgm:pt modelId="{CAF4C32E-2CEB-3E43-8FB6-431EFB93D872}">
      <dgm:prSet custT="1"/>
      <dgm:spPr>
        <a:solidFill>
          <a:schemeClr val="bg1"/>
        </a:solidFill>
        <a:ln>
          <a:solidFill>
            <a:schemeClr val="accent1">
              <a:hueOff val="0"/>
              <a:satOff val="0"/>
              <a:lumOff val="0"/>
            </a:schemeClr>
          </a:solidFill>
        </a:ln>
      </dgm:spPr>
      <dgm:t>
        <a:bodyPr/>
        <a:lstStyle/>
        <a:p>
          <a:pPr>
            <a:buClr>
              <a:schemeClr val="accent1"/>
            </a:buClr>
          </a:pPr>
          <a:r>
            <a:rPr lang="en-US" sz="2100" b="1" dirty="0"/>
            <a:t>Frank </a:t>
          </a:r>
          <a:r>
            <a:rPr lang="en-US" sz="2100" b="1" dirty="0" err="1"/>
            <a:t>Culicchia</a:t>
          </a:r>
          <a:r>
            <a:rPr lang="en-US" sz="2100" b="1" dirty="0"/>
            <a:t>, MD</a:t>
          </a:r>
        </a:p>
      </dgm:t>
    </dgm:pt>
    <dgm:pt modelId="{A1E3BE01-6259-5B4A-B724-A6FE7C12CFBD}" type="parTrans" cxnId="{D5D9FB2B-366F-1943-9CB9-08978F118F07}">
      <dgm:prSet/>
      <dgm:spPr/>
      <dgm:t>
        <a:bodyPr/>
        <a:lstStyle/>
        <a:p>
          <a:endParaRPr lang="en-US"/>
        </a:p>
      </dgm:t>
    </dgm:pt>
    <dgm:pt modelId="{ADBD1793-62AC-5240-90D7-2EE067AF79BD}" type="sibTrans" cxnId="{D5D9FB2B-366F-1943-9CB9-08978F118F07}">
      <dgm:prSet/>
      <dgm:spPr/>
      <dgm:t>
        <a:bodyPr/>
        <a:lstStyle/>
        <a:p>
          <a:endParaRPr lang="en-US"/>
        </a:p>
      </dgm:t>
    </dgm:pt>
    <dgm:pt modelId="{007382AC-DFED-8C48-8C02-A53B82874550}">
      <dgm:prSet custT="1"/>
      <dgm:spPr>
        <a:solidFill>
          <a:schemeClr val="bg1"/>
        </a:solidFill>
        <a:ln>
          <a:solidFill>
            <a:schemeClr val="accent1">
              <a:hueOff val="0"/>
              <a:satOff val="0"/>
              <a:lumOff val="0"/>
            </a:schemeClr>
          </a:solidFill>
        </a:ln>
      </dgm:spPr>
      <dgm:t>
        <a:bodyPr/>
        <a:lstStyle/>
        <a:p>
          <a:pPr>
            <a:buClr>
              <a:schemeClr val="accent1"/>
            </a:buClr>
            <a:buSzPct val="80000"/>
            <a:buFont typeface="Courier New" panose="02070309020205020404" pitchFamily="49" charset="0"/>
            <a:buChar char="o"/>
          </a:pPr>
          <a:r>
            <a:rPr lang="en-US" sz="2000" dirty="0"/>
            <a:t>Neurosurgery Chairman</a:t>
          </a:r>
        </a:p>
      </dgm:t>
    </dgm:pt>
    <dgm:pt modelId="{90A1FB66-63B2-3544-833E-55711E272122}" type="parTrans" cxnId="{6E8C0953-3015-CA4A-B89E-439344AF7867}">
      <dgm:prSet/>
      <dgm:spPr/>
      <dgm:t>
        <a:bodyPr/>
        <a:lstStyle/>
        <a:p>
          <a:endParaRPr lang="en-US"/>
        </a:p>
      </dgm:t>
    </dgm:pt>
    <dgm:pt modelId="{E5805298-C867-7344-84CF-7E5B941D2DF4}" type="sibTrans" cxnId="{6E8C0953-3015-CA4A-B89E-439344AF7867}">
      <dgm:prSet/>
      <dgm:spPr/>
      <dgm:t>
        <a:bodyPr/>
        <a:lstStyle/>
        <a:p>
          <a:endParaRPr lang="en-US"/>
        </a:p>
      </dgm:t>
    </dgm:pt>
    <dgm:pt modelId="{798ABB24-42DD-6142-A09B-CF83A7BCC2E8}">
      <dgm:prSet custT="1"/>
      <dgm:spPr>
        <a:solidFill>
          <a:schemeClr val="bg1"/>
        </a:solidFill>
        <a:ln>
          <a:solidFill>
            <a:schemeClr val="accent1">
              <a:hueOff val="0"/>
              <a:satOff val="0"/>
              <a:lumOff val="0"/>
            </a:schemeClr>
          </a:solidFill>
        </a:ln>
      </dgm:spPr>
      <dgm:t>
        <a:bodyPr/>
        <a:lstStyle/>
        <a:p>
          <a:pPr>
            <a:buClr>
              <a:schemeClr val="accent1"/>
            </a:buClr>
            <a:buSzPct val="80000"/>
            <a:buFont typeface="Courier New" panose="02070309020205020404" pitchFamily="49" charset="0"/>
            <a:buChar char="o"/>
          </a:pPr>
          <a:r>
            <a:rPr lang="en-US" sz="2000" dirty="0"/>
            <a:t>West Jefferson cases</a:t>
          </a:r>
        </a:p>
      </dgm:t>
    </dgm:pt>
    <dgm:pt modelId="{626C2089-DC25-0740-8B9C-E486C9173E10}" type="parTrans" cxnId="{038D161A-3703-6F4F-A207-C0D81AC0389C}">
      <dgm:prSet/>
      <dgm:spPr/>
      <dgm:t>
        <a:bodyPr/>
        <a:lstStyle/>
        <a:p>
          <a:endParaRPr lang="en-US"/>
        </a:p>
      </dgm:t>
    </dgm:pt>
    <dgm:pt modelId="{D20E7CAE-45AD-CA45-8F6C-37415A9FA6D9}" type="sibTrans" cxnId="{038D161A-3703-6F4F-A207-C0D81AC0389C}">
      <dgm:prSet/>
      <dgm:spPr/>
      <dgm:t>
        <a:bodyPr/>
        <a:lstStyle/>
        <a:p>
          <a:endParaRPr lang="en-US"/>
        </a:p>
      </dgm:t>
    </dgm:pt>
    <dgm:pt modelId="{6988992C-8FAC-CE4E-A102-E2AC83C5C1A7}">
      <dgm:prSet custT="1"/>
      <dgm:spPr>
        <a:solidFill>
          <a:schemeClr val="bg1"/>
        </a:solidFill>
        <a:ln>
          <a:solidFill>
            <a:schemeClr val="accent1">
              <a:hueOff val="0"/>
              <a:satOff val="0"/>
              <a:lumOff val="0"/>
            </a:schemeClr>
          </a:solidFill>
        </a:ln>
      </dgm:spPr>
      <dgm:t>
        <a:bodyPr/>
        <a:lstStyle/>
        <a:p>
          <a:pPr>
            <a:buClr>
              <a:schemeClr val="accent1"/>
            </a:buClr>
          </a:pPr>
          <a:r>
            <a:rPr lang="en-US" sz="2100" b="1" dirty="0"/>
            <a:t>Kelly </a:t>
          </a:r>
          <a:r>
            <a:rPr lang="en-US" sz="2100" b="1" dirty="0" err="1"/>
            <a:t>Scrantz</a:t>
          </a:r>
          <a:r>
            <a:rPr lang="en-US" sz="2100" b="1" dirty="0"/>
            <a:t>, MD</a:t>
          </a:r>
        </a:p>
      </dgm:t>
    </dgm:pt>
    <dgm:pt modelId="{DF399141-53F3-F04C-A689-27215877071F}" type="parTrans" cxnId="{19B26329-8DDE-B84E-B6C4-B40FEFE5C574}">
      <dgm:prSet/>
      <dgm:spPr/>
      <dgm:t>
        <a:bodyPr/>
        <a:lstStyle/>
        <a:p>
          <a:endParaRPr lang="en-US"/>
        </a:p>
      </dgm:t>
    </dgm:pt>
    <dgm:pt modelId="{6F2372AF-A16C-B44F-9A18-EB2F994F4D4E}" type="sibTrans" cxnId="{19B26329-8DDE-B84E-B6C4-B40FEFE5C574}">
      <dgm:prSet/>
      <dgm:spPr/>
      <dgm:t>
        <a:bodyPr/>
        <a:lstStyle/>
        <a:p>
          <a:endParaRPr lang="en-US"/>
        </a:p>
      </dgm:t>
    </dgm:pt>
    <dgm:pt modelId="{2207B46A-D8A1-E347-8AF1-573E4DD0EBA0}">
      <dgm:prSet custT="1"/>
      <dgm:spPr>
        <a:solidFill>
          <a:schemeClr val="bg1"/>
        </a:solidFill>
        <a:ln>
          <a:solidFill>
            <a:schemeClr val="accent1">
              <a:hueOff val="0"/>
              <a:satOff val="0"/>
              <a:lumOff val="0"/>
            </a:schemeClr>
          </a:solidFill>
        </a:ln>
      </dgm:spPr>
      <dgm:t>
        <a:bodyPr/>
        <a:lstStyle/>
        <a:p>
          <a:pPr>
            <a:buClr>
              <a:schemeClr val="accent1"/>
            </a:buClr>
            <a:buSzPct val="80000"/>
            <a:buFont typeface="Courier New" panose="02070309020205020404" pitchFamily="49" charset="0"/>
            <a:buChar char="o"/>
          </a:pPr>
          <a:r>
            <a:rPr lang="en-US" sz="2000" dirty="0"/>
            <a:t>Neurosurgery NMC</a:t>
          </a:r>
        </a:p>
      </dgm:t>
    </dgm:pt>
    <dgm:pt modelId="{D1E3FE3B-0679-2342-AB0C-2FF6B49305C0}" type="parTrans" cxnId="{1A1532F0-C443-7144-A02A-D9F40B39737B}">
      <dgm:prSet/>
      <dgm:spPr/>
      <dgm:t>
        <a:bodyPr/>
        <a:lstStyle/>
        <a:p>
          <a:endParaRPr lang="en-US"/>
        </a:p>
      </dgm:t>
    </dgm:pt>
    <dgm:pt modelId="{E7152B44-47E3-6740-9C53-E598C3893491}" type="sibTrans" cxnId="{1A1532F0-C443-7144-A02A-D9F40B39737B}">
      <dgm:prSet/>
      <dgm:spPr/>
      <dgm:t>
        <a:bodyPr/>
        <a:lstStyle/>
        <a:p>
          <a:endParaRPr lang="en-US"/>
        </a:p>
      </dgm:t>
    </dgm:pt>
    <dgm:pt modelId="{EE9A2CD3-977F-CC40-AF2E-18355887C318}">
      <dgm:prSet custT="1"/>
      <dgm:spPr>
        <a:solidFill>
          <a:schemeClr val="bg1"/>
        </a:solidFill>
        <a:ln>
          <a:solidFill>
            <a:schemeClr val="accent1">
              <a:hueOff val="0"/>
              <a:satOff val="0"/>
              <a:lumOff val="0"/>
            </a:schemeClr>
          </a:solidFill>
        </a:ln>
      </dgm:spPr>
      <dgm:t>
        <a:bodyPr/>
        <a:lstStyle/>
        <a:p>
          <a:pPr>
            <a:buClr>
              <a:schemeClr val="accent1"/>
            </a:buClr>
            <a:buSzPct val="80000"/>
            <a:buFont typeface="Courier New" panose="02070309020205020404" pitchFamily="49" charset="0"/>
            <a:buChar char="o"/>
          </a:pPr>
          <a:r>
            <a:rPr lang="en-US" sz="2000" dirty="0"/>
            <a:t>Baton Rouge cases</a:t>
          </a:r>
        </a:p>
      </dgm:t>
    </dgm:pt>
    <dgm:pt modelId="{401ABD90-F28F-6D47-9718-8C61E8B63FA0}" type="parTrans" cxnId="{64CD1DE7-FC85-9B4F-85C8-F23CD11C469C}">
      <dgm:prSet/>
      <dgm:spPr/>
      <dgm:t>
        <a:bodyPr/>
        <a:lstStyle/>
        <a:p>
          <a:endParaRPr lang="en-US"/>
        </a:p>
      </dgm:t>
    </dgm:pt>
    <dgm:pt modelId="{29E78E3E-54AE-2548-8B83-9FA7D87A8D29}" type="sibTrans" cxnId="{64CD1DE7-FC85-9B4F-85C8-F23CD11C469C}">
      <dgm:prSet/>
      <dgm:spPr/>
      <dgm:t>
        <a:bodyPr/>
        <a:lstStyle/>
        <a:p>
          <a:endParaRPr lang="en-US"/>
        </a:p>
      </dgm:t>
    </dgm:pt>
    <dgm:pt modelId="{5F9D5473-77A7-B043-94EC-269C0B3099A1}">
      <dgm:prSet custT="1"/>
      <dgm:spPr>
        <a:solidFill>
          <a:schemeClr val="bg1"/>
        </a:solidFill>
        <a:ln>
          <a:solidFill>
            <a:schemeClr val="accent1">
              <a:hueOff val="0"/>
              <a:satOff val="0"/>
              <a:lumOff val="0"/>
            </a:schemeClr>
          </a:solidFill>
        </a:ln>
      </dgm:spPr>
      <dgm:t>
        <a:bodyPr/>
        <a:lstStyle/>
        <a:p>
          <a:pPr>
            <a:buClr>
              <a:schemeClr val="accent1"/>
            </a:buClr>
          </a:pPr>
          <a:r>
            <a:rPr lang="en-US" sz="2100" b="1" dirty="0"/>
            <a:t>Rahul Mehta, MD</a:t>
          </a:r>
        </a:p>
      </dgm:t>
    </dgm:pt>
    <dgm:pt modelId="{55107B72-0BE8-E447-A2BB-F192168E6568}" type="parTrans" cxnId="{763D8DDA-9FC0-7649-AD6D-FF1EE3196571}">
      <dgm:prSet/>
      <dgm:spPr/>
      <dgm:t>
        <a:bodyPr/>
        <a:lstStyle/>
        <a:p>
          <a:endParaRPr lang="en-US"/>
        </a:p>
      </dgm:t>
    </dgm:pt>
    <dgm:pt modelId="{FF75E060-E59C-BC4F-96E7-1F29369C9CDF}" type="sibTrans" cxnId="{763D8DDA-9FC0-7649-AD6D-FF1EE3196571}">
      <dgm:prSet/>
      <dgm:spPr/>
      <dgm:t>
        <a:bodyPr/>
        <a:lstStyle/>
        <a:p>
          <a:endParaRPr lang="en-US"/>
        </a:p>
      </dgm:t>
    </dgm:pt>
    <dgm:pt modelId="{4045EEB4-E4DA-1F45-A515-A465416636ED}">
      <dgm:prSet custT="1"/>
      <dgm:spPr>
        <a:solidFill>
          <a:schemeClr val="bg1"/>
        </a:solidFill>
        <a:ln>
          <a:solidFill>
            <a:schemeClr val="accent1">
              <a:hueOff val="0"/>
              <a:satOff val="0"/>
              <a:lumOff val="0"/>
            </a:schemeClr>
          </a:solidFill>
        </a:ln>
      </dgm:spPr>
      <dgm:t>
        <a:bodyPr/>
        <a:lstStyle/>
        <a:p>
          <a:pPr>
            <a:buClr>
              <a:schemeClr val="accent1"/>
            </a:buClr>
            <a:buSzPct val="80000"/>
            <a:buFont typeface="Courier New" panose="02070309020205020404" pitchFamily="49" charset="0"/>
            <a:buChar char="o"/>
          </a:pPr>
          <a:r>
            <a:rPr lang="en-US" sz="2000" dirty="0"/>
            <a:t>Advanced Otology/Rhinology/Skull Base Surgery</a:t>
          </a:r>
        </a:p>
      </dgm:t>
    </dgm:pt>
    <dgm:pt modelId="{90C3E800-38DD-7048-B818-C5B6388F6484}" type="parTrans" cxnId="{5085D2AE-453D-6340-8C11-1E33D23DB146}">
      <dgm:prSet/>
      <dgm:spPr/>
      <dgm:t>
        <a:bodyPr/>
        <a:lstStyle/>
        <a:p>
          <a:endParaRPr lang="en-US"/>
        </a:p>
      </dgm:t>
    </dgm:pt>
    <dgm:pt modelId="{DB3B456F-02D2-9E45-AFAE-E0275E6911B0}" type="sibTrans" cxnId="{5085D2AE-453D-6340-8C11-1E33D23DB146}">
      <dgm:prSet/>
      <dgm:spPr/>
      <dgm:t>
        <a:bodyPr/>
        <a:lstStyle/>
        <a:p>
          <a:endParaRPr lang="en-US"/>
        </a:p>
      </dgm:t>
    </dgm:pt>
    <dgm:pt modelId="{AE7E66BB-DA71-F443-B319-7916A61EDFBB}" type="pres">
      <dgm:prSet presAssocID="{1943B682-8544-C74F-AE04-B74C4C8F52FE}" presName="Name0" presStyleCnt="0">
        <dgm:presLayoutVars>
          <dgm:dir/>
          <dgm:animLvl val="lvl"/>
          <dgm:resizeHandles val="exact"/>
        </dgm:presLayoutVars>
      </dgm:prSet>
      <dgm:spPr/>
    </dgm:pt>
    <dgm:pt modelId="{1CABD020-5D3A-CB49-81C0-08A0156E52D9}" type="pres">
      <dgm:prSet presAssocID="{D5A53C84-8335-BC49-9F66-D3FB30236199}" presName="composite" presStyleCnt="0"/>
      <dgm:spPr/>
    </dgm:pt>
    <dgm:pt modelId="{D90DE572-BCC8-9C4E-A01A-C2B7F8B4EE19}" type="pres">
      <dgm:prSet presAssocID="{D5A53C84-8335-BC49-9F66-D3FB30236199}" presName="parTx" presStyleLbl="alignNode1" presStyleIdx="0" presStyleCnt="1" custScaleY="100321" custLinFactNeighborX="2297" custLinFactNeighborY="-12272">
        <dgm:presLayoutVars>
          <dgm:chMax val="0"/>
          <dgm:chPref val="0"/>
          <dgm:bulletEnabled val="1"/>
        </dgm:presLayoutVars>
      </dgm:prSet>
      <dgm:spPr>
        <a:prstGeom prst="roundRect">
          <a:avLst/>
        </a:prstGeom>
      </dgm:spPr>
    </dgm:pt>
    <dgm:pt modelId="{077D07E9-2FFF-664A-8364-D8F6C0BA5D9D}" type="pres">
      <dgm:prSet presAssocID="{D5A53C84-8335-BC49-9F66-D3FB30236199}" presName="desTx" presStyleLbl="alignAccFollowNode1" presStyleIdx="0" presStyleCnt="1" custScaleY="116072" custLinFactNeighborX="2297" custLinFactNeighborY="-91">
        <dgm:presLayoutVars>
          <dgm:bulletEnabled val="1"/>
        </dgm:presLayoutVars>
      </dgm:prSet>
      <dgm:spPr/>
    </dgm:pt>
  </dgm:ptLst>
  <dgm:cxnLst>
    <dgm:cxn modelId="{8114E802-6D01-F447-A65B-174D7A045306}" type="presOf" srcId="{2207B46A-D8A1-E347-8AF1-573E4DD0EBA0}" destId="{077D07E9-2FFF-664A-8364-D8F6C0BA5D9D}" srcOrd="0" destOrd="4" presId="urn:microsoft.com/office/officeart/2005/8/layout/hList1"/>
    <dgm:cxn modelId="{E59C3F19-818F-3C4D-B5B9-827FA780ED24}" type="presOf" srcId="{CAF4C32E-2CEB-3E43-8FB6-431EFB93D872}" destId="{077D07E9-2FFF-664A-8364-D8F6C0BA5D9D}" srcOrd="0" destOrd="0" presId="urn:microsoft.com/office/officeart/2005/8/layout/hList1"/>
    <dgm:cxn modelId="{038D161A-3703-6F4F-A207-C0D81AC0389C}" srcId="{CAF4C32E-2CEB-3E43-8FB6-431EFB93D872}" destId="{798ABB24-42DD-6142-A09B-CF83A7BCC2E8}" srcOrd="1" destOrd="0" parTransId="{626C2089-DC25-0740-8B9C-E486C9173E10}" sibTransId="{D20E7CAE-45AD-CA45-8F6C-37415A9FA6D9}"/>
    <dgm:cxn modelId="{ABFE371C-4837-5244-A751-8DFBF8ADBDBC}" type="presOf" srcId="{007382AC-DFED-8C48-8C02-A53B82874550}" destId="{077D07E9-2FFF-664A-8364-D8F6C0BA5D9D}" srcOrd="0" destOrd="1" presId="urn:microsoft.com/office/officeart/2005/8/layout/hList1"/>
    <dgm:cxn modelId="{19B26329-8DDE-B84E-B6C4-B40FEFE5C574}" srcId="{D5A53C84-8335-BC49-9F66-D3FB30236199}" destId="{6988992C-8FAC-CE4E-A102-E2AC83C5C1A7}" srcOrd="1" destOrd="0" parTransId="{DF399141-53F3-F04C-A689-27215877071F}" sibTransId="{6F2372AF-A16C-B44F-9A18-EB2F994F4D4E}"/>
    <dgm:cxn modelId="{D5D9FB2B-366F-1943-9CB9-08978F118F07}" srcId="{D5A53C84-8335-BC49-9F66-D3FB30236199}" destId="{CAF4C32E-2CEB-3E43-8FB6-431EFB93D872}" srcOrd="0" destOrd="0" parTransId="{A1E3BE01-6259-5B4A-B724-A6FE7C12CFBD}" sibTransId="{ADBD1793-62AC-5240-90D7-2EE067AF79BD}"/>
    <dgm:cxn modelId="{4C85B235-92EB-114F-B36F-7329C9532EC1}" type="presOf" srcId="{798ABB24-42DD-6142-A09B-CF83A7BCC2E8}" destId="{077D07E9-2FFF-664A-8364-D8F6C0BA5D9D}" srcOrd="0" destOrd="2" presId="urn:microsoft.com/office/officeart/2005/8/layout/hList1"/>
    <dgm:cxn modelId="{B2793151-9D9E-9D46-875D-CF179F231A7B}" type="presOf" srcId="{1943B682-8544-C74F-AE04-B74C4C8F52FE}" destId="{AE7E66BB-DA71-F443-B319-7916A61EDFBB}" srcOrd="0" destOrd="0" presId="urn:microsoft.com/office/officeart/2005/8/layout/hList1"/>
    <dgm:cxn modelId="{6E8C0953-3015-CA4A-B89E-439344AF7867}" srcId="{CAF4C32E-2CEB-3E43-8FB6-431EFB93D872}" destId="{007382AC-DFED-8C48-8C02-A53B82874550}" srcOrd="0" destOrd="0" parTransId="{90A1FB66-63B2-3544-833E-55711E272122}" sibTransId="{E5805298-C867-7344-84CF-7E5B941D2DF4}"/>
    <dgm:cxn modelId="{C848E15E-EBBD-0B43-A873-13C52F86B7DA}" type="presOf" srcId="{6988992C-8FAC-CE4E-A102-E2AC83C5C1A7}" destId="{077D07E9-2FFF-664A-8364-D8F6C0BA5D9D}" srcOrd="0" destOrd="3" presId="urn:microsoft.com/office/officeart/2005/8/layout/hList1"/>
    <dgm:cxn modelId="{43389F72-6AF7-1540-8929-BDF94E7EDD3D}" type="presOf" srcId="{5F9D5473-77A7-B043-94EC-269C0B3099A1}" destId="{077D07E9-2FFF-664A-8364-D8F6C0BA5D9D}" srcOrd="0" destOrd="6" presId="urn:microsoft.com/office/officeart/2005/8/layout/hList1"/>
    <dgm:cxn modelId="{5BC0CE76-D6EF-6148-91B5-567118C3B3F7}" srcId="{1943B682-8544-C74F-AE04-B74C4C8F52FE}" destId="{D5A53C84-8335-BC49-9F66-D3FB30236199}" srcOrd="0" destOrd="0" parTransId="{5943DD00-EE0E-2741-9625-5FEEB40C4D39}" sibTransId="{131F79D7-A88B-2E47-96F7-E5DAC3ACA7A8}"/>
    <dgm:cxn modelId="{917CC47F-D5AD-4F43-9848-6D3D15DB5378}" type="presOf" srcId="{4045EEB4-E4DA-1F45-A515-A465416636ED}" destId="{077D07E9-2FFF-664A-8364-D8F6C0BA5D9D}" srcOrd="0" destOrd="7" presId="urn:microsoft.com/office/officeart/2005/8/layout/hList1"/>
    <dgm:cxn modelId="{5085D2AE-453D-6340-8C11-1E33D23DB146}" srcId="{5F9D5473-77A7-B043-94EC-269C0B3099A1}" destId="{4045EEB4-E4DA-1F45-A515-A465416636ED}" srcOrd="0" destOrd="0" parTransId="{90C3E800-38DD-7048-B818-C5B6388F6484}" sibTransId="{DB3B456F-02D2-9E45-AFAE-E0275E6911B0}"/>
    <dgm:cxn modelId="{EEA973B6-38BD-A24D-B4FA-211B171A2F43}" type="presOf" srcId="{D5A53C84-8335-BC49-9F66-D3FB30236199}" destId="{D90DE572-BCC8-9C4E-A01A-C2B7F8B4EE19}" srcOrd="0" destOrd="0" presId="urn:microsoft.com/office/officeart/2005/8/layout/hList1"/>
    <dgm:cxn modelId="{9E11A4CB-8018-0140-BDC9-010C42E4DAA6}" type="presOf" srcId="{EE9A2CD3-977F-CC40-AF2E-18355887C318}" destId="{077D07E9-2FFF-664A-8364-D8F6C0BA5D9D}" srcOrd="0" destOrd="5" presId="urn:microsoft.com/office/officeart/2005/8/layout/hList1"/>
    <dgm:cxn modelId="{763D8DDA-9FC0-7649-AD6D-FF1EE3196571}" srcId="{D5A53C84-8335-BC49-9F66-D3FB30236199}" destId="{5F9D5473-77A7-B043-94EC-269C0B3099A1}" srcOrd="2" destOrd="0" parTransId="{55107B72-0BE8-E447-A2BB-F192168E6568}" sibTransId="{FF75E060-E59C-BC4F-96E7-1F29369C9CDF}"/>
    <dgm:cxn modelId="{64CD1DE7-FC85-9B4F-85C8-F23CD11C469C}" srcId="{6988992C-8FAC-CE4E-A102-E2AC83C5C1A7}" destId="{EE9A2CD3-977F-CC40-AF2E-18355887C318}" srcOrd="1" destOrd="0" parTransId="{401ABD90-F28F-6D47-9718-8C61E8B63FA0}" sibTransId="{29E78E3E-54AE-2548-8B83-9FA7D87A8D29}"/>
    <dgm:cxn modelId="{1A1532F0-C443-7144-A02A-D9F40B39737B}" srcId="{6988992C-8FAC-CE4E-A102-E2AC83C5C1A7}" destId="{2207B46A-D8A1-E347-8AF1-573E4DD0EBA0}" srcOrd="0" destOrd="0" parTransId="{D1E3FE3B-0679-2342-AB0C-2FF6B49305C0}" sibTransId="{E7152B44-47E3-6740-9C53-E598C3893491}"/>
    <dgm:cxn modelId="{A18A5B59-6AA6-E740-9B0B-0842B18FBAD2}" type="presParOf" srcId="{AE7E66BB-DA71-F443-B319-7916A61EDFBB}" destId="{1CABD020-5D3A-CB49-81C0-08A0156E52D9}" srcOrd="0" destOrd="0" presId="urn:microsoft.com/office/officeart/2005/8/layout/hList1"/>
    <dgm:cxn modelId="{DC434E93-5B73-E34F-A720-0A541876B225}" type="presParOf" srcId="{1CABD020-5D3A-CB49-81C0-08A0156E52D9}" destId="{D90DE572-BCC8-9C4E-A01A-C2B7F8B4EE19}" srcOrd="0" destOrd="0" presId="urn:microsoft.com/office/officeart/2005/8/layout/hList1"/>
    <dgm:cxn modelId="{B01FB544-1887-8D4A-831A-3CCF7937A6F3}" type="presParOf" srcId="{1CABD020-5D3A-CB49-81C0-08A0156E52D9}" destId="{077D07E9-2FFF-664A-8364-D8F6C0BA5D9D}" srcOrd="1" destOrd="0" presId="urn:microsoft.com/office/officeart/2005/8/layout/hList1"/>
  </dgm:cxnLst>
  <dgm:bg/>
  <dgm:whole>
    <a:ln w="25400">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B27C02-34BC-4B3F-BD44-12A023BDE30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6E67A46-E94F-4FC6-AAB9-FB8C6C3F3CD5}">
      <dgm:prSet/>
      <dgm:spPr>
        <a:solidFill>
          <a:schemeClr val="accent4">
            <a:lumMod val="20000"/>
            <a:lumOff val="80000"/>
            <a:alpha val="57000"/>
          </a:schemeClr>
        </a:solidFill>
      </dgm:spPr>
      <dgm:t>
        <a:bodyPr/>
        <a:lstStyle/>
        <a:p>
          <a:r>
            <a:rPr lang="en-US" b="1" u="sng" dirty="0">
              <a:solidFill>
                <a:schemeClr val="accent4"/>
              </a:solidFill>
            </a:rPr>
            <a:t>Neurotology clinical training</a:t>
          </a:r>
          <a:r>
            <a:rPr lang="en-US" b="1" dirty="0">
              <a:solidFill>
                <a:schemeClr val="accent4"/>
              </a:solidFill>
            </a:rPr>
            <a:t>:  </a:t>
          </a:r>
          <a:r>
            <a:rPr lang="en-US" dirty="0">
              <a:solidFill>
                <a:schemeClr val="accent4"/>
              </a:solidFill>
            </a:rPr>
            <a:t>Excellence in all aspects of surgical and office neurotology as outlined by the ACGME</a:t>
          </a:r>
        </a:p>
      </dgm:t>
    </dgm:pt>
    <dgm:pt modelId="{DFD12D64-9199-4AE8-8A80-09EA0A1248E3}" type="parTrans" cxnId="{DC5B220B-519B-4712-BFB0-A56763FC3BBE}">
      <dgm:prSet/>
      <dgm:spPr/>
      <dgm:t>
        <a:bodyPr/>
        <a:lstStyle/>
        <a:p>
          <a:endParaRPr lang="en-US"/>
        </a:p>
      </dgm:t>
    </dgm:pt>
    <dgm:pt modelId="{1F376A0A-C002-4C09-97F2-448FEA1DA919}" type="sibTrans" cxnId="{DC5B220B-519B-4712-BFB0-A56763FC3BBE}">
      <dgm:prSet/>
      <dgm:spPr/>
      <dgm:t>
        <a:bodyPr/>
        <a:lstStyle/>
        <a:p>
          <a:endParaRPr lang="en-US"/>
        </a:p>
      </dgm:t>
    </dgm:pt>
    <dgm:pt modelId="{DBC4591E-96AD-41B7-BC40-A4093F2276D4}">
      <dgm:prSet/>
      <dgm:spPr>
        <a:solidFill>
          <a:schemeClr val="accent4">
            <a:lumMod val="40000"/>
            <a:lumOff val="60000"/>
            <a:alpha val="67000"/>
          </a:schemeClr>
        </a:solidFill>
      </dgm:spPr>
      <dgm:t>
        <a:bodyPr/>
        <a:lstStyle/>
        <a:p>
          <a:r>
            <a:rPr lang="en-US" b="1" u="sng" dirty="0">
              <a:solidFill>
                <a:schemeClr val="accent4"/>
              </a:solidFill>
            </a:rPr>
            <a:t>Anterior Endoscopic Skull Base training</a:t>
          </a:r>
          <a:r>
            <a:rPr lang="en-US" b="1" dirty="0">
              <a:solidFill>
                <a:schemeClr val="accent4"/>
              </a:solidFill>
            </a:rPr>
            <a:t>:  </a:t>
          </a:r>
          <a:r>
            <a:rPr lang="en-US" dirty="0">
              <a:solidFill>
                <a:schemeClr val="accent4"/>
              </a:solidFill>
            </a:rPr>
            <a:t>Skills in true three-dimensional tumor management</a:t>
          </a:r>
        </a:p>
      </dgm:t>
    </dgm:pt>
    <dgm:pt modelId="{CAA534D6-21EB-4220-9441-B667407C020C}" type="parTrans" cxnId="{C37A8101-5548-4143-9729-75767BB38700}">
      <dgm:prSet/>
      <dgm:spPr/>
      <dgm:t>
        <a:bodyPr/>
        <a:lstStyle/>
        <a:p>
          <a:endParaRPr lang="en-US"/>
        </a:p>
      </dgm:t>
    </dgm:pt>
    <dgm:pt modelId="{CD838A24-42BA-4428-B9AE-8B89E418C3FD}" type="sibTrans" cxnId="{C37A8101-5548-4143-9729-75767BB38700}">
      <dgm:prSet/>
      <dgm:spPr/>
      <dgm:t>
        <a:bodyPr/>
        <a:lstStyle/>
        <a:p>
          <a:endParaRPr lang="en-US"/>
        </a:p>
      </dgm:t>
    </dgm:pt>
    <dgm:pt modelId="{E84EE6AA-3478-48B3-9150-BF5BDA59F2DC}">
      <dgm:prSet/>
      <dgm:spPr>
        <a:solidFill>
          <a:schemeClr val="accent4">
            <a:lumMod val="60000"/>
            <a:lumOff val="40000"/>
            <a:alpha val="64680"/>
          </a:schemeClr>
        </a:solidFill>
      </dgm:spPr>
      <dgm:t>
        <a:bodyPr/>
        <a:lstStyle/>
        <a:p>
          <a:r>
            <a:rPr lang="en-US" b="1" u="sng" dirty="0">
              <a:solidFill>
                <a:schemeClr val="accent4"/>
              </a:solidFill>
            </a:rPr>
            <a:t>Robust research opportunities</a:t>
          </a:r>
          <a:r>
            <a:rPr lang="en-US" b="1" dirty="0">
              <a:solidFill>
                <a:schemeClr val="accent4"/>
              </a:solidFill>
            </a:rPr>
            <a:t>: </a:t>
          </a:r>
          <a:r>
            <a:rPr lang="en-US" dirty="0">
              <a:solidFill>
                <a:schemeClr val="accent4"/>
              </a:solidFill>
            </a:rPr>
            <a:t> Clinical, basic and translational science related to neurotology</a:t>
          </a:r>
        </a:p>
      </dgm:t>
    </dgm:pt>
    <dgm:pt modelId="{A1BD700D-FFA6-41E4-A941-405E4ED12C0C}" type="parTrans" cxnId="{9CA0C84D-95BE-469E-9F58-90D65DD26534}">
      <dgm:prSet/>
      <dgm:spPr/>
      <dgm:t>
        <a:bodyPr/>
        <a:lstStyle/>
        <a:p>
          <a:endParaRPr lang="en-US"/>
        </a:p>
      </dgm:t>
    </dgm:pt>
    <dgm:pt modelId="{E7084A79-B3A4-4D0E-B622-F833734B0506}" type="sibTrans" cxnId="{9CA0C84D-95BE-469E-9F58-90D65DD26534}">
      <dgm:prSet/>
      <dgm:spPr/>
      <dgm:t>
        <a:bodyPr/>
        <a:lstStyle/>
        <a:p>
          <a:endParaRPr lang="en-US"/>
        </a:p>
      </dgm:t>
    </dgm:pt>
    <dgm:pt modelId="{515C8E57-77D6-E945-81DF-BE34B41C140C}" type="pres">
      <dgm:prSet presAssocID="{81B27C02-34BC-4B3F-BD44-12A023BDE30C}" presName="linear" presStyleCnt="0">
        <dgm:presLayoutVars>
          <dgm:animLvl val="lvl"/>
          <dgm:resizeHandles val="exact"/>
        </dgm:presLayoutVars>
      </dgm:prSet>
      <dgm:spPr/>
    </dgm:pt>
    <dgm:pt modelId="{6F73D020-4B29-804A-ADD5-79D6D9A78B5F}" type="pres">
      <dgm:prSet presAssocID="{16E67A46-E94F-4FC6-AAB9-FB8C6C3F3CD5}" presName="parentText" presStyleLbl="node1" presStyleIdx="0" presStyleCnt="3">
        <dgm:presLayoutVars>
          <dgm:chMax val="0"/>
          <dgm:bulletEnabled val="1"/>
        </dgm:presLayoutVars>
      </dgm:prSet>
      <dgm:spPr/>
    </dgm:pt>
    <dgm:pt modelId="{2B22197B-64DC-5942-BDF7-F05DE53996E2}" type="pres">
      <dgm:prSet presAssocID="{1F376A0A-C002-4C09-97F2-448FEA1DA919}" presName="spacer" presStyleCnt="0"/>
      <dgm:spPr/>
    </dgm:pt>
    <dgm:pt modelId="{552C57D0-7A7A-FD49-8048-DBA2A54E623B}" type="pres">
      <dgm:prSet presAssocID="{DBC4591E-96AD-41B7-BC40-A4093F2276D4}" presName="parentText" presStyleLbl="node1" presStyleIdx="1" presStyleCnt="3">
        <dgm:presLayoutVars>
          <dgm:chMax val="0"/>
          <dgm:bulletEnabled val="1"/>
        </dgm:presLayoutVars>
      </dgm:prSet>
      <dgm:spPr/>
    </dgm:pt>
    <dgm:pt modelId="{28DA6CE1-1343-CF4C-986F-E5B5770801E1}" type="pres">
      <dgm:prSet presAssocID="{CD838A24-42BA-4428-B9AE-8B89E418C3FD}" presName="spacer" presStyleCnt="0"/>
      <dgm:spPr/>
    </dgm:pt>
    <dgm:pt modelId="{0860FFAB-685E-BC45-A535-210CE493070E}" type="pres">
      <dgm:prSet presAssocID="{E84EE6AA-3478-48B3-9150-BF5BDA59F2DC}" presName="parentText" presStyleLbl="node1" presStyleIdx="2" presStyleCnt="3">
        <dgm:presLayoutVars>
          <dgm:chMax val="0"/>
          <dgm:bulletEnabled val="1"/>
        </dgm:presLayoutVars>
      </dgm:prSet>
      <dgm:spPr/>
    </dgm:pt>
  </dgm:ptLst>
  <dgm:cxnLst>
    <dgm:cxn modelId="{C37A8101-5548-4143-9729-75767BB38700}" srcId="{81B27C02-34BC-4B3F-BD44-12A023BDE30C}" destId="{DBC4591E-96AD-41B7-BC40-A4093F2276D4}" srcOrd="1" destOrd="0" parTransId="{CAA534D6-21EB-4220-9441-B667407C020C}" sibTransId="{CD838A24-42BA-4428-B9AE-8B89E418C3FD}"/>
    <dgm:cxn modelId="{3C1FE201-410A-F447-83E3-9EFF2FB0F787}" type="presOf" srcId="{E84EE6AA-3478-48B3-9150-BF5BDA59F2DC}" destId="{0860FFAB-685E-BC45-A535-210CE493070E}" srcOrd="0" destOrd="0" presId="urn:microsoft.com/office/officeart/2005/8/layout/vList2"/>
    <dgm:cxn modelId="{DC5B220B-519B-4712-BFB0-A56763FC3BBE}" srcId="{81B27C02-34BC-4B3F-BD44-12A023BDE30C}" destId="{16E67A46-E94F-4FC6-AAB9-FB8C6C3F3CD5}" srcOrd="0" destOrd="0" parTransId="{DFD12D64-9199-4AE8-8A80-09EA0A1248E3}" sibTransId="{1F376A0A-C002-4C09-97F2-448FEA1DA919}"/>
    <dgm:cxn modelId="{446FCE37-C722-A247-B39B-802209518C37}" type="presOf" srcId="{16E67A46-E94F-4FC6-AAB9-FB8C6C3F3CD5}" destId="{6F73D020-4B29-804A-ADD5-79D6D9A78B5F}" srcOrd="0" destOrd="0" presId="urn:microsoft.com/office/officeart/2005/8/layout/vList2"/>
    <dgm:cxn modelId="{9CA0C84D-95BE-469E-9F58-90D65DD26534}" srcId="{81B27C02-34BC-4B3F-BD44-12A023BDE30C}" destId="{E84EE6AA-3478-48B3-9150-BF5BDA59F2DC}" srcOrd="2" destOrd="0" parTransId="{A1BD700D-FFA6-41E4-A941-405E4ED12C0C}" sibTransId="{E7084A79-B3A4-4D0E-B622-F833734B0506}"/>
    <dgm:cxn modelId="{0CFB6F8C-7B49-FA44-985E-CDA3312717DF}" type="presOf" srcId="{81B27C02-34BC-4B3F-BD44-12A023BDE30C}" destId="{515C8E57-77D6-E945-81DF-BE34B41C140C}" srcOrd="0" destOrd="0" presId="urn:microsoft.com/office/officeart/2005/8/layout/vList2"/>
    <dgm:cxn modelId="{A37E44E5-69AD-E044-A1AB-B29D21E8A562}" type="presOf" srcId="{DBC4591E-96AD-41B7-BC40-A4093F2276D4}" destId="{552C57D0-7A7A-FD49-8048-DBA2A54E623B}" srcOrd="0" destOrd="0" presId="urn:microsoft.com/office/officeart/2005/8/layout/vList2"/>
    <dgm:cxn modelId="{69145C32-7C3D-284E-80B9-7D64D2F2D1F6}" type="presParOf" srcId="{515C8E57-77D6-E945-81DF-BE34B41C140C}" destId="{6F73D020-4B29-804A-ADD5-79D6D9A78B5F}" srcOrd="0" destOrd="0" presId="urn:microsoft.com/office/officeart/2005/8/layout/vList2"/>
    <dgm:cxn modelId="{3F56C147-F730-8B44-9217-4A7E77E86864}" type="presParOf" srcId="{515C8E57-77D6-E945-81DF-BE34B41C140C}" destId="{2B22197B-64DC-5942-BDF7-F05DE53996E2}" srcOrd="1" destOrd="0" presId="urn:microsoft.com/office/officeart/2005/8/layout/vList2"/>
    <dgm:cxn modelId="{D4EBDCF4-1F2B-1741-B00B-5EAC18BFB8D1}" type="presParOf" srcId="{515C8E57-77D6-E945-81DF-BE34B41C140C}" destId="{552C57D0-7A7A-FD49-8048-DBA2A54E623B}" srcOrd="2" destOrd="0" presId="urn:microsoft.com/office/officeart/2005/8/layout/vList2"/>
    <dgm:cxn modelId="{8828F12E-8408-0D4B-849D-867C2111D8B6}" type="presParOf" srcId="{515C8E57-77D6-E945-81DF-BE34B41C140C}" destId="{28DA6CE1-1343-CF4C-986F-E5B5770801E1}" srcOrd="3" destOrd="0" presId="urn:microsoft.com/office/officeart/2005/8/layout/vList2"/>
    <dgm:cxn modelId="{6E5C3279-C4AC-9348-B131-303487F2FE87}" type="presParOf" srcId="{515C8E57-77D6-E945-81DF-BE34B41C140C}" destId="{0860FFAB-685E-BC45-A535-210CE493070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C32829-9DF9-0348-A4B3-347C3094E3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F379235-91ED-0649-8AA8-2E79DAB1E294}">
      <dgm:prSet/>
      <dgm:spPr/>
      <dgm:t>
        <a:bodyPr/>
        <a:lstStyle/>
        <a:p>
          <a:pPr algn="l"/>
          <a:r>
            <a:rPr lang="en-US" b="1" dirty="0"/>
            <a:t>Baton Rouge</a:t>
          </a:r>
          <a:endParaRPr lang="en-US" dirty="0"/>
        </a:p>
      </dgm:t>
    </dgm:pt>
    <dgm:pt modelId="{0674B340-EE33-E04B-B015-8DA0D54C16D6}" type="parTrans" cxnId="{171ECE0D-05EE-D84C-A907-066DF9A0F2B7}">
      <dgm:prSet/>
      <dgm:spPr/>
      <dgm:t>
        <a:bodyPr/>
        <a:lstStyle/>
        <a:p>
          <a:endParaRPr lang="en-US"/>
        </a:p>
      </dgm:t>
    </dgm:pt>
    <dgm:pt modelId="{1E8A9E50-4820-5A47-9381-D5FAB4B66DBE}" type="sibTrans" cxnId="{171ECE0D-05EE-D84C-A907-066DF9A0F2B7}">
      <dgm:prSet/>
      <dgm:spPr/>
      <dgm:t>
        <a:bodyPr/>
        <a:lstStyle/>
        <a:p>
          <a:endParaRPr lang="en-US"/>
        </a:p>
      </dgm:t>
    </dgm:pt>
    <dgm:pt modelId="{838927D7-EE9F-B944-8B4F-861421DA2ABC}">
      <dgm:prSet/>
      <dgm:spPr>
        <a:solidFill>
          <a:schemeClr val="bg1"/>
        </a:solidFill>
        <a:ln>
          <a:solidFill>
            <a:schemeClr val="bg1"/>
          </a:solidFill>
        </a:ln>
      </dgm:spPr>
      <dgm:t>
        <a:bodyPr/>
        <a:lstStyle/>
        <a:p>
          <a:pPr>
            <a:buClr>
              <a:schemeClr val="accent1">
                <a:lumMod val="75000"/>
              </a:schemeClr>
            </a:buClr>
            <a:buSzPct val="110000"/>
          </a:pPr>
          <a:r>
            <a:rPr lang="en-US" dirty="0"/>
            <a:t>South Louisiana’s major academic hospital</a:t>
          </a:r>
        </a:p>
      </dgm:t>
    </dgm:pt>
    <dgm:pt modelId="{9B911E84-AF74-5D41-A06F-E52D6B59503D}" type="parTrans" cxnId="{0663C894-6B64-504C-AE1B-4AAFE8C56044}">
      <dgm:prSet/>
      <dgm:spPr/>
      <dgm:t>
        <a:bodyPr/>
        <a:lstStyle/>
        <a:p>
          <a:endParaRPr lang="en-US"/>
        </a:p>
      </dgm:t>
    </dgm:pt>
    <dgm:pt modelId="{AA9E361A-8CA2-9644-9E6E-1B10A7628A31}" type="sibTrans" cxnId="{0663C894-6B64-504C-AE1B-4AAFE8C56044}">
      <dgm:prSet/>
      <dgm:spPr/>
      <dgm:t>
        <a:bodyPr/>
        <a:lstStyle/>
        <a:p>
          <a:endParaRPr lang="en-US"/>
        </a:p>
      </dgm:t>
    </dgm:pt>
    <dgm:pt modelId="{9A32FE22-9B65-E748-B95D-63FAFA2EEB8F}">
      <dgm:prSet/>
      <dgm:spPr>
        <a:solidFill>
          <a:schemeClr val="bg1"/>
        </a:solidFill>
        <a:ln>
          <a:solidFill>
            <a:schemeClr val="bg1"/>
          </a:solidFill>
        </a:ln>
      </dgm:spPr>
      <dgm:t>
        <a:bodyPr/>
        <a:lstStyle/>
        <a:p>
          <a:pPr>
            <a:buClr>
              <a:schemeClr val="accent1">
                <a:lumMod val="75000"/>
              </a:schemeClr>
            </a:buClr>
            <a:buSzPct val="80000"/>
            <a:buFont typeface="Courier New" panose="02070309020205020404" pitchFamily="49" charset="0"/>
            <a:buChar char="o"/>
          </a:pPr>
          <a:r>
            <a:rPr lang="en-US" dirty="0"/>
            <a:t>OLOL Pediatrics Residency</a:t>
          </a:r>
        </a:p>
      </dgm:t>
    </dgm:pt>
    <dgm:pt modelId="{5ABA088C-EA87-974E-A1E5-61F3771FC022}" type="parTrans" cxnId="{62DFB407-8414-7D4D-9261-A4C1CA082816}">
      <dgm:prSet/>
      <dgm:spPr/>
      <dgm:t>
        <a:bodyPr/>
        <a:lstStyle/>
        <a:p>
          <a:endParaRPr lang="en-US"/>
        </a:p>
      </dgm:t>
    </dgm:pt>
    <dgm:pt modelId="{EE9EB1CA-7B4A-3345-8B38-97BBC0A282EB}" type="sibTrans" cxnId="{62DFB407-8414-7D4D-9261-A4C1CA082816}">
      <dgm:prSet/>
      <dgm:spPr/>
      <dgm:t>
        <a:bodyPr/>
        <a:lstStyle/>
        <a:p>
          <a:endParaRPr lang="en-US"/>
        </a:p>
      </dgm:t>
    </dgm:pt>
    <dgm:pt modelId="{6F6CB620-A868-0C41-840C-3C21539F1449}">
      <dgm:prSet/>
      <dgm:spPr>
        <a:solidFill>
          <a:schemeClr val="bg1"/>
        </a:solidFill>
        <a:ln>
          <a:solidFill>
            <a:schemeClr val="bg1"/>
          </a:solidFill>
        </a:ln>
      </dgm:spPr>
      <dgm:t>
        <a:bodyPr/>
        <a:lstStyle/>
        <a:p>
          <a:pPr>
            <a:buClr>
              <a:schemeClr val="accent1">
                <a:lumMod val="75000"/>
              </a:schemeClr>
            </a:buClr>
            <a:buSzPct val="80000"/>
            <a:buFont typeface="Courier New" panose="02070309020205020404" pitchFamily="49" charset="0"/>
            <a:buChar char="o"/>
          </a:pPr>
          <a:r>
            <a:rPr lang="en-US" dirty="0"/>
            <a:t>5 LSU residencies (EM, IM, surgery, psychiatry, ENT) rotate here as well as OMFS and several outside programs</a:t>
          </a:r>
        </a:p>
      </dgm:t>
    </dgm:pt>
    <dgm:pt modelId="{678DAB1C-9427-0143-9FBE-471783438766}" type="parTrans" cxnId="{266CFAEE-929A-7645-81F3-64CF7A121B09}">
      <dgm:prSet/>
      <dgm:spPr/>
      <dgm:t>
        <a:bodyPr/>
        <a:lstStyle/>
        <a:p>
          <a:endParaRPr lang="en-US"/>
        </a:p>
      </dgm:t>
    </dgm:pt>
    <dgm:pt modelId="{445989B3-D43D-5448-81E6-7605B54CD7CF}" type="sibTrans" cxnId="{266CFAEE-929A-7645-81F3-64CF7A121B09}">
      <dgm:prSet/>
      <dgm:spPr/>
      <dgm:t>
        <a:bodyPr/>
        <a:lstStyle/>
        <a:p>
          <a:endParaRPr lang="en-US"/>
        </a:p>
      </dgm:t>
    </dgm:pt>
    <dgm:pt modelId="{E7C7BE95-8AD8-AD47-950B-71F0840FF549}">
      <dgm:prSet/>
      <dgm:spPr>
        <a:solidFill>
          <a:schemeClr val="bg1"/>
        </a:solidFill>
        <a:ln>
          <a:solidFill>
            <a:schemeClr val="bg1"/>
          </a:solidFill>
        </a:ln>
      </dgm:spPr>
      <dgm:t>
        <a:bodyPr/>
        <a:lstStyle/>
        <a:p>
          <a:pPr>
            <a:buClr>
              <a:schemeClr val="accent1">
                <a:lumMod val="75000"/>
              </a:schemeClr>
            </a:buClr>
            <a:buSzPct val="80000"/>
            <a:buFont typeface="Courier New" panose="02070309020205020404" pitchFamily="49" charset="0"/>
            <a:buChar char="o"/>
          </a:pPr>
          <a:r>
            <a:rPr lang="en-US" dirty="0"/>
            <a:t>Schools of Nursing, PA, Resp. Therapy, Rad Tech, PT Assist</a:t>
          </a:r>
        </a:p>
      </dgm:t>
    </dgm:pt>
    <dgm:pt modelId="{7037DA0D-9774-674B-82F5-39A4431DF973}" type="parTrans" cxnId="{8266320F-F91A-0A4F-82BB-60D564B024BE}">
      <dgm:prSet/>
      <dgm:spPr/>
      <dgm:t>
        <a:bodyPr/>
        <a:lstStyle/>
        <a:p>
          <a:endParaRPr lang="en-US"/>
        </a:p>
      </dgm:t>
    </dgm:pt>
    <dgm:pt modelId="{864F930B-5948-6F46-AF4C-52939C9111FF}" type="sibTrans" cxnId="{8266320F-F91A-0A4F-82BB-60D564B024BE}">
      <dgm:prSet/>
      <dgm:spPr/>
      <dgm:t>
        <a:bodyPr/>
        <a:lstStyle/>
        <a:p>
          <a:endParaRPr lang="en-US"/>
        </a:p>
      </dgm:t>
    </dgm:pt>
    <dgm:pt modelId="{F5485BEC-7773-6B4B-A36F-4CB4928CE7A1}">
      <dgm:prSet/>
      <dgm:spPr>
        <a:solidFill>
          <a:schemeClr val="bg1"/>
        </a:solidFill>
        <a:ln>
          <a:solidFill>
            <a:schemeClr val="bg1"/>
          </a:solidFill>
        </a:ln>
      </dgm:spPr>
      <dgm:t>
        <a:bodyPr/>
        <a:lstStyle/>
        <a:p>
          <a:pPr>
            <a:buClr>
              <a:schemeClr val="accent1">
                <a:lumMod val="75000"/>
              </a:schemeClr>
            </a:buClr>
            <a:buSzPct val="110000"/>
          </a:pPr>
          <a:r>
            <a:rPr lang="en-US" dirty="0"/>
            <a:t>Over 700 beds</a:t>
          </a:r>
        </a:p>
      </dgm:t>
    </dgm:pt>
    <dgm:pt modelId="{F2ADCE7F-8B01-A540-952F-06FA59DFE64C}" type="parTrans" cxnId="{FDE36614-5A6C-9A42-9208-D646DFA40E45}">
      <dgm:prSet/>
      <dgm:spPr/>
      <dgm:t>
        <a:bodyPr/>
        <a:lstStyle/>
        <a:p>
          <a:endParaRPr lang="en-US"/>
        </a:p>
      </dgm:t>
    </dgm:pt>
    <dgm:pt modelId="{C14D4E18-7A95-C448-B6F0-523E7807671A}" type="sibTrans" cxnId="{FDE36614-5A6C-9A42-9208-D646DFA40E45}">
      <dgm:prSet/>
      <dgm:spPr/>
      <dgm:t>
        <a:bodyPr/>
        <a:lstStyle/>
        <a:p>
          <a:endParaRPr lang="en-US"/>
        </a:p>
      </dgm:t>
    </dgm:pt>
    <dgm:pt modelId="{26D3C177-7422-3A49-96BB-5A90D5FAA289}">
      <dgm:prSet/>
      <dgm:spPr>
        <a:solidFill>
          <a:schemeClr val="bg1"/>
        </a:solidFill>
        <a:ln>
          <a:solidFill>
            <a:schemeClr val="bg1"/>
          </a:solidFill>
        </a:ln>
      </dgm:spPr>
      <dgm:t>
        <a:bodyPr/>
        <a:lstStyle/>
        <a:p>
          <a:pPr>
            <a:buClr>
              <a:schemeClr val="accent1">
                <a:lumMod val="75000"/>
              </a:schemeClr>
            </a:buClr>
            <a:buSzPct val="110000"/>
          </a:pPr>
          <a:r>
            <a:rPr lang="en-US" dirty="0"/>
            <a:t>Largest hospital in Louisiana</a:t>
          </a:r>
        </a:p>
      </dgm:t>
    </dgm:pt>
    <dgm:pt modelId="{DA648C50-0186-0044-BE6C-6A18D9DB955C}" type="parTrans" cxnId="{BDB7052A-7BA2-E140-82DC-316B108662A4}">
      <dgm:prSet/>
      <dgm:spPr/>
      <dgm:t>
        <a:bodyPr/>
        <a:lstStyle/>
        <a:p>
          <a:endParaRPr lang="en-US"/>
        </a:p>
      </dgm:t>
    </dgm:pt>
    <dgm:pt modelId="{736A04C7-4689-E647-BD48-B3617046F540}" type="sibTrans" cxnId="{BDB7052A-7BA2-E140-82DC-316B108662A4}">
      <dgm:prSet/>
      <dgm:spPr/>
      <dgm:t>
        <a:bodyPr/>
        <a:lstStyle/>
        <a:p>
          <a:endParaRPr lang="en-US"/>
        </a:p>
      </dgm:t>
    </dgm:pt>
    <dgm:pt modelId="{BE9E2C62-152B-B341-8BA1-848250211B7A}">
      <dgm:prSet/>
      <dgm:spPr>
        <a:solidFill>
          <a:schemeClr val="bg1"/>
        </a:solidFill>
        <a:ln>
          <a:solidFill>
            <a:schemeClr val="bg1"/>
          </a:solidFill>
        </a:ln>
      </dgm:spPr>
      <dgm:t>
        <a:bodyPr/>
        <a:lstStyle/>
        <a:p>
          <a:pPr>
            <a:buClr>
              <a:schemeClr val="accent1">
                <a:lumMod val="75000"/>
              </a:schemeClr>
            </a:buClr>
            <a:buSzPct val="110000"/>
          </a:pPr>
          <a:r>
            <a:rPr lang="en-US" dirty="0"/>
            <a:t>LSU Voice Center, OLOL/Mary Bird Perkins Head and Neck Center</a:t>
          </a:r>
        </a:p>
      </dgm:t>
    </dgm:pt>
    <dgm:pt modelId="{05A59831-347C-6A4D-8531-C2C237D17456}" type="parTrans" cxnId="{504B9A7C-3B02-5040-A332-A9AA572313D6}">
      <dgm:prSet/>
      <dgm:spPr/>
      <dgm:t>
        <a:bodyPr/>
        <a:lstStyle/>
        <a:p>
          <a:endParaRPr lang="en-US"/>
        </a:p>
      </dgm:t>
    </dgm:pt>
    <dgm:pt modelId="{4487AB9E-2D1C-7A43-A939-B88041946675}" type="sibTrans" cxnId="{504B9A7C-3B02-5040-A332-A9AA572313D6}">
      <dgm:prSet/>
      <dgm:spPr/>
      <dgm:t>
        <a:bodyPr/>
        <a:lstStyle/>
        <a:p>
          <a:endParaRPr lang="en-US"/>
        </a:p>
      </dgm:t>
    </dgm:pt>
    <dgm:pt modelId="{8C717EF5-E850-7244-BFBF-E503C080511E}">
      <dgm:prSet/>
      <dgm:spPr>
        <a:solidFill>
          <a:schemeClr val="bg1"/>
        </a:solidFill>
        <a:ln>
          <a:solidFill>
            <a:schemeClr val="bg1"/>
          </a:solidFill>
        </a:ln>
      </dgm:spPr>
      <dgm:t>
        <a:bodyPr/>
        <a:lstStyle/>
        <a:p>
          <a:pPr>
            <a:buClr>
              <a:schemeClr val="accent1">
                <a:lumMod val="75000"/>
              </a:schemeClr>
            </a:buClr>
            <a:buSzPct val="110000"/>
          </a:pPr>
          <a:r>
            <a:rPr lang="en-US" dirty="0"/>
            <a:t>* Gamma Knife Icon</a:t>
          </a:r>
        </a:p>
      </dgm:t>
    </dgm:pt>
    <dgm:pt modelId="{4B981793-665D-1942-9837-3803E63DF756}" type="parTrans" cxnId="{5ADF2FDA-B492-1D47-AD97-A47859D11F28}">
      <dgm:prSet/>
      <dgm:spPr/>
      <dgm:t>
        <a:bodyPr/>
        <a:lstStyle/>
        <a:p>
          <a:endParaRPr lang="en-US"/>
        </a:p>
      </dgm:t>
    </dgm:pt>
    <dgm:pt modelId="{2A4FA56C-51B9-1A4C-AC13-6A062C7B9CC1}" type="sibTrans" cxnId="{5ADF2FDA-B492-1D47-AD97-A47859D11F28}">
      <dgm:prSet/>
      <dgm:spPr/>
      <dgm:t>
        <a:bodyPr/>
        <a:lstStyle/>
        <a:p>
          <a:endParaRPr lang="en-US"/>
        </a:p>
      </dgm:t>
    </dgm:pt>
    <dgm:pt modelId="{CBA0369F-89C9-7D48-940B-49CE378FF54E}">
      <dgm:prSet/>
      <dgm:spPr>
        <a:solidFill>
          <a:schemeClr val="bg1"/>
        </a:solidFill>
        <a:ln>
          <a:solidFill>
            <a:schemeClr val="bg1"/>
          </a:solidFill>
        </a:ln>
      </dgm:spPr>
      <dgm:t>
        <a:bodyPr/>
        <a:lstStyle/>
        <a:p>
          <a:pPr>
            <a:buClr>
              <a:schemeClr val="accent1">
                <a:lumMod val="75000"/>
              </a:schemeClr>
            </a:buClr>
            <a:buSzPct val="110000"/>
          </a:pPr>
          <a:r>
            <a:rPr lang="en-US" dirty="0"/>
            <a:t>Extensive commitment to education</a:t>
          </a:r>
        </a:p>
      </dgm:t>
    </dgm:pt>
    <dgm:pt modelId="{B39EE9BE-02F4-F74C-90E9-EA8AD3A44059}" type="parTrans" cxnId="{221E3617-9468-1248-AA74-188252858E19}">
      <dgm:prSet/>
      <dgm:spPr/>
      <dgm:t>
        <a:bodyPr/>
        <a:lstStyle/>
        <a:p>
          <a:endParaRPr lang="en-US"/>
        </a:p>
      </dgm:t>
    </dgm:pt>
    <dgm:pt modelId="{26DCB792-5728-AC4D-B123-5BD38E2806E0}" type="sibTrans" cxnId="{221E3617-9468-1248-AA74-188252858E19}">
      <dgm:prSet/>
      <dgm:spPr/>
      <dgm:t>
        <a:bodyPr/>
        <a:lstStyle/>
        <a:p>
          <a:endParaRPr lang="en-US"/>
        </a:p>
      </dgm:t>
    </dgm:pt>
    <dgm:pt modelId="{77D30ADC-26DB-734F-858C-0E926DF327FE}">
      <dgm:prSet/>
      <dgm:spPr>
        <a:solidFill>
          <a:schemeClr val="bg1"/>
        </a:solidFill>
        <a:ln>
          <a:solidFill>
            <a:schemeClr val="bg1"/>
          </a:solidFill>
        </a:ln>
      </dgm:spPr>
      <dgm:t>
        <a:bodyPr/>
        <a:lstStyle/>
        <a:p>
          <a:pPr>
            <a:buClr>
              <a:schemeClr val="accent1">
                <a:lumMod val="75000"/>
              </a:schemeClr>
            </a:buClr>
            <a:buSzPct val="110000"/>
          </a:pPr>
          <a:r>
            <a:rPr lang="en-US" dirty="0"/>
            <a:t>Freestanding OLOL Children’s Hospital opened in October 2019</a:t>
          </a:r>
        </a:p>
      </dgm:t>
    </dgm:pt>
    <dgm:pt modelId="{9C7CC7EA-8AD7-6740-9025-24B44F519C40}" type="parTrans" cxnId="{C093E7FE-FF63-8645-9CCE-0B812D9A74FD}">
      <dgm:prSet/>
      <dgm:spPr/>
      <dgm:t>
        <a:bodyPr/>
        <a:lstStyle/>
        <a:p>
          <a:endParaRPr lang="en-US"/>
        </a:p>
      </dgm:t>
    </dgm:pt>
    <dgm:pt modelId="{A86E154C-3526-494E-AFF6-764CDE6E4B52}" type="sibTrans" cxnId="{C093E7FE-FF63-8645-9CCE-0B812D9A74FD}">
      <dgm:prSet/>
      <dgm:spPr/>
      <dgm:t>
        <a:bodyPr/>
        <a:lstStyle/>
        <a:p>
          <a:endParaRPr lang="en-US"/>
        </a:p>
      </dgm:t>
    </dgm:pt>
    <dgm:pt modelId="{C5912929-78F5-DB43-A7D3-D3ADD85DCA04}" type="pres">
      <dgm:prSet presAssocID="{98C32829-9DF9-0348-A4B3-347C3094E35A}" presName="Name0" presStyleCnt="0">
        <dgm:presLayoutVars>
          <dgm:dir/>
          <dgm:animLvl val="lvl"/>
          <dgm:resizeHandles val="exact"/>
        </dgm:presLayoutVars>
      </dgm:prSet>
      <dgm:spPr/>
    </dgm:pt>
    <dgm:pt modelId="{53116A47-FABE-7B49-B65F-C741711C3860}" type="pres">
      <dgm:prSet presAssocID="{AF379235-91ED-0649-8AA8-2E79DAB1E294}" presName="composite" presStyleCnt="0"/>
      <dgm:spPr/>
    </dgm:pt>
    <dgm:pt modelId="{D8A201C0-850D-0245-9AE6-F7918B4D007B}" type="pres">
      <dgm:prSet presAssocID="{AF379235-91ED-0649-8AA8-2E79DAB1E294}" presName="parTx" presStyleLbl="alignNode1" presStyleIdx="0" presStyleCnt="1" custLinFactNeighborX="-1801" custLinFactNeighborY="-87059">
        <dgm:presLayoutVars>
          <dgm:chMax val="0"/>
          <dgm:chPref val="0"/>
          <dgm:bulletEnabled val="1"/>
        </dgm:presLayoutVars>
      </dgm:prSet>
      <dgm:spPr/>
    </dgm:pt>
    <dgm:pt modelId="{3E5767D8-4C34-D246-9BE6-9DA99AB1C003}" type="pres">
      <dgm:prSet presAssocID="{AF379235-91ED-0649-8AA8-2E79DAB1E294}" presName="desTx" presStyleLbl="alignAccFollowNode1" presStyleIdx="0" presStyleCnt="1">
        <dgm:presLayoutVars>
          <dgm:bulletEnabled val="1"/>
        </dgm:presLayoutVars>
      </dgm:prSet>
      <dgm:spPr/>
    </dgm:pt>
  </dgm:ptLst>
  <dgm:cxnLst>
    <dgm:cxn modelId="{62DFB407-8414-7D4D-9261-A4C1CA082816}" srcId="{838927D7-EE9F-B944-8B4F-861421DA2ABC}" destId="{9A32FE22-9B65-E748-B95D-63FAFA2EEB8F}" srcOrd="0" destOrd="0" parTransId="{5ABA088C-EA87-974E-A1E5-61F3771FC022}" sibTransId="{EE9EB1CA-7B4A-3345-8B38-97BBC0A282EB}"/>
    <dgm:cxn modelId="{171ECE0D-05EE-D84C-A907-066DF9A0F2B7}" srcId="{98C32829-9DF9-0348-A4B3-347C3094E35A}" destId="{AF379235-91ED-0649-8AA8-2E79DAB1E294}" srcOrd="0" destOrd="0" parTransId="{0674B340-EE33-E04B-B015-8DA0D54C16D6}" sibTransId="{1E8A9E50-4820-5A47-9381-D5FAB4B66DBE}"/>
    <dgm:cxn modelId="{8266320F-F91A-0A4F-82BB-60D564B024BE}" srcId="{838927D7-EE9F-B944-8B4F-861421DA2ABC}" destId="{E7C7BE95-8AD8-AD47-950B-71F0840FF549}" srcOrd="2" destOrd="0" parTransId="{7037DA0D-9774-674B-82F5-39A4431DF973}" sibTransId="{864F930B-5948-6F46-AF4C-52939C9111FF}"/>
    <dgm:cxn modelId="{FDE36614-5A6C-9A42-9208-D646DFA40E45}" srcId="{AF379235-91ED-0649-8AA8-2E79DAB1E294}" destId="{F5485BEC-7773-6B4B-A36F-4CB4928CE7A1}" srcOrd="1" destOrd="0" parTransId="{F2ADCE7F-8B01-A540-952F-06FA59DFE64C}" sibTransId="{C14D4E18-7A95-C448-B6F0-523E7807671A}"/>
    <dgm:cxn modelId="{221E3617-9468-1248-AA74-188252858E19}" srcId="{AF379235-91ED-0649-8AA8-2E79DAB1E294}" destId="{CBA0369F-89C9-7D48-940B-49CE378FF54E}" srcOrd="5" destOrd="0" parTransId="{B39EE9BE-02F4-F74C-90E9-EA8AD3A44059}" sibTransId="{26DCB792-5728-AC4D-B123-5BD38E2806E0}"/>
    <dgm:cxn modelId="{D84A9921-C566-C349-A10A-A08B3A17AEE5}" type="presOf" srcId="{6F6CB620-A868-0C41-840C-3C21539F1449}" destId="{3E5767D8-4C34-D246-9BE6-9DA99AB1C003}" srcOrd="0" destOrd="2" presId="urn:microsoft.com/office/officeart/2005/8/layout/hList1"/>
    <dgm:cxn modelId="{CE9AB729-5CBB-1F4C-908B-C3A55E3956A2}" type="presOf" srcId="{E7C7BE95-8AD8-AD47-950B-71F0840FF549}" destId="{3E5767D8-4C34-D246-9BE6-9DA99AB1C003}" srcOrd="0" destOrd="3" presId="urn:microsoft.com/office/officeart/2005/8/layout/hList1"/>
    <dgm:cxn modelId="{BDB7052A-7BA2-E140-82DC-316B108662A4}" srcId="{AF379235-91ED-0649-8AA8-2E79DAB1E294}" destId="{26D3C177-7422-3A49-96BB-5A90D5FAA289}" srcOrd="2" destOrd="0" parTransId="{DA648C50-0186-0044-BE6C-6A18D9DB955C}" sibTransId="{736A04C7-4689-E647-BD48-B3617046F540}"/>
    <dgm:cxn modelId="{075CEA33-C172-894A-B839-0EE486BA84DD}" type="presOf" srcId="{F5485BEC-7773-6B4B-A36F-4CB4928CE7A1}" destId="{3E5767D8-4C34-D246-9BE6-9DA99AB1C003}" srcOrd="0" destOrd="4" presId="urn:microsoft.com/office/officeart/2005/8/layout/hList1"/>
    <dgm:cxn modelId="{F746FC5C-F9A5-084D-B645-FE937C161019}" type="presOf" srcId="{26D3C177-7422-3A49-96BB-5A90D5FAA289}" destId="{3E5767D8-4C34-D246-9BE6-9DA99AB1C003}" srcOrd="0" destOrd="5" presId="urn:microsoft.com/office/officeart/2005/8/layout/hList1"/>
    <dgm:cxn modelId="{1BCA2969-BEF3-884D-B295-69643B30D35D}" type="presOf" srcId="{8C717EF5-E850-7244-BFBF-E503C080511E}" destId="{3E5767D8-4C34-D246-9BE6-9DA99AB1C003}" srcOrd="0" destOrd="7" presId="urn:microsoft.com/office/officeart/2005/8/layout/hList1"/>
    <dgm:cxn modelId="{504B9A7C-3B02-5040-A332-A9AA572313D6}" srcId="{AF379235-91ED-0649-8AA8-2E79DAB1E294}" destId="{BE9E2C62-152B-B341-8BA1-848250211B7A}" srcOrd="3" destOrd="0" parTransId="{05A59831-347C-6A4D-8531-C2C237D17456}" sibTransId="{4487AB9E-2D1C-7A43-A939-B88041946675}"/>
    <dgm:cxn modelId="{0663C894-6B64-504C-AE1B-4AAFE8C56044}" srcId="{AF379235-91ED-0649-8AA8-2E79DAB1E294}" destId="{838927D7-EE9F-B944-8B4F-861421DA2ABC}" srcOrd="0" destOrd="0" parTransId="{9B911E84-AF74-5D41-A06F-E52D6B59503D}" sibTransId="{AA9E361A-8CA2-9644-9E6E-1B10A7628A31}"/>
    <dgm:cxn modelId="{975AAA95-D616-2443-BB9E-584DA49F40F9}" type="presOf" srcId="{838927D7-EE9F-B944-8B4F-861421DA2ABC}" destId="{3E5767D8-4C34-D246-9BE6-9DA99AB1C003}" srcOrd="0" destOrd="0" presId="urn:microsoft.com/office/officeart/2005/8/layout/hList1"/>
    <dgm:cxn modelId="{26F5F1B8-88CA-FF44-A42C-65451189E43C}" type="presOf" srcId="{AF379235-91ED-0649-8AA8-2E79DAB1E294}" destId="{D8A201C0-850D-0245-9AE6-F7918B4D007B}" srcOrd="0" destOrd="0" presId="urn:microsoft.com/office/officeart/2005/8/layout/hList1"/>
    <dgm:cxn modelId="{9EFF27BF-296B-1041-8AD1-4AE5C54E69A8}" type="presOf" srcId="{9A32FE22-9B65-E748-B95D-63FAFA2EEB8F}" destId="{3E5767D8-4C34-D246-9BE6-9DA99AB1C003}" srcOrd="0" destOrd="1" presId="urn:microsoft.com/office/officeart/2005/8/layout/hList1"/>
    <dgm:cxn modelId="{4DE232CE-4E33-F748-BD26-A8B91E9C9820}" type="presOf" srcId="{BE9E2C62-152B-B341-8BA1-848250211B7A}" destId="{3E5767D8-4C34-D246-9BE6-9DA99AB1C003}" srcOrd="0" destOrd="6" presId="urn:microsoft.com/office/officeart/2005/8/layout/hList1"/>
    <dgm:cxn modelId="{464D94D2-EC09-344C-B76F-980CAD5B4DB7}" type="presOf" srcId="{CBA0369F-89C9-7D48-940B-49CE378FF54E}" destId="{3E5767D8-4C34-D246-9BE6-9DA99AB1C003}" srcOrd="0" destOrd="8" presId="urn:microsoft.com/office/officeart/2005/8/layout/hList1"/>
    <dgm:cxn modelId="{5ADF2FDA-B492-1D47-AD97-A47859D11F28}" srcId="{AF379235-91ED-0649-8AA8-2E79DAB1E294}" destId="{8C717EF5-E850-7244-BFBF-E503C080511E}" srcOrd="4" destOrd="0" parTransId="{4B981793-665D-1942-9837-3803E63DF756}" sibTransId="{2A4FA56C-51B9-1A4C-AC13-6A062C7B9CC1}"/>
    <dgm:cxn modelId="{266CFAEE-929A-7645-81F3-64CF7A121B09}" srcId="{838927D7-EE9F-B944-8B4F-861421DA2ABC}" destId="{6F6CB620-A868-0C41-840C-3C21539F1449}" srcOrd="1" destOrd="0" parTransId="{678DAB1C-9427-0143-9FBE-471783438766}" sibTransId="{445989B3-D43D-5448-81E6-7605B54CD7CF}"/>
    <dgm:cxn modelId="{019AB4F8-9065-DC40-8F21-21965D99D6FF}" type="presOf" srcId="{77D30ADC-26DB-734F-858C-0E926DF327FE}" destId="{3E5767D8-4C34-D246-9BE6-9DA99AB1C003}" srcOrd="0" destOrd="9" presId="urn:microsoft.com/office/officeart/2005/8/layout/hList1"/>
    <dgm:cxn modelId="{E27654FA-8684-5140-A5CB-DB03231C4C56}" type="presOf" srcId="{98C32829-9DF9-0348-A4B3-347C3094E35A}" destId="{C5912929-78F5-DB43-A7D3-D3ADD85DCA04}" srcOrd="0" destOrd="0" presId="urn:microsoft.com/office/officeart/2005/8/layout/hList1"/>
    <dgm:cxn modelId="{C093E7FE-FF63-8645-9CCE-0B812D9A74FD}" srcId="{AF379235-91ED-0649-8AA8-2E79DAB1E294}" destId="{77D30ADC-26DB-734F-858C-0E926DF327FE}" srcOrd="6" destOrd="0" parTransId="{9C7CC7EA-8AD7-6740-9025-24B44F519C40}" sibTransId="{A86E154C-3526-494E-AFF6-764CDE6E4B52}"/>
    <dgm:cxn modelId="{9918F46E-C586-F346-A62B-D66CDA0CEF18}" type="presParOf" srcId="{C5912929-78F5-DB43-A7D3-D3ADD85DCA04}" destId="{53116A47-FABE-7B49-B65F-C741711C3860}" srcOrd="0" destOrd="0" presId="urn:microsoft.com/office/officeart/2005/8/layout/hList1"/>
    <dgm:cxn modelId="{312A36E8-384B-1D45-86DC-28FCA22B40FD}" type="presParOf" srcId="{53116A47-FABE-7B49-B65F-C741711C3860}" destId="{D8A201C0-850D-0245-9AE6-F7918B4D007B}" srcOrd="0" destOrd="0" presId="urn:microsoft.com/office/officeart/2005/8/layout/hList1"/>
    <dgm:cxn modelId="{E892488C-793E-FF4C-BB4B-ACF35286D297}" type="presParOf" srcId="{53116A47-FABE-7B49-B65F-C741711C3860}" destId="{3E5767D8-4C34-D246-9BE6-9DA99AB1C00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854FB4-58F2-45F3-9898-AB5DBC0DB35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EDFDEAC-89FF-49D7-9B98-B8F1EBB52170}">
      <dgm:prSet custT="1"/>
      <dgm:spPr/>
      <dgm:t>
        <a:bodyPr/>
        <a:lstStyle/>
        <a:p>
          <a:r>
            <a:rPr lang="en-US" sz="2400" b="1" dirty="0"/>
            <a:t>OLOL Hearing and Balance Center</a:t>
          </a:r>
          <a:endParaRPr lang="en-US" sz="2400" dirty="0"/>
        </a:p>
      </dgm:t>
    </dgm:pt>
    <dgm:pt modelId="{33AA1A33-980F-4AFE-A486-FF35E75274BE}" type="parTrans" cxnId="{BC550F03-5F63-4AC1-9E11-815F32EA1405}">
      <dgm:prSet/>
      <dgm:spPr/>
      <dgm:t>
        <a:bodyPr/>
        <a:lstStyle/>
        <a:p>
          <a:endParaRPr lang="en-US"/>
        </a:p>
      </dgm:t>
    </dgm:pt>
    <dgm:pt modelId="{6C0B91AD-53FD-4BD6-B85D-BC0C75382AAF}" type="sibTrans" cxnId="{BC550F03-5F63-4AC1-9E11-815F32EA1405}">
      <dgm:prSet/>
      <dgm:spPr/>
      <dgm:t>
        <a:bodyPr/>
        <a:lstStyle/>
        <a:p>
          <a:endParaRPr lang="en-US"/>
        </a:p>
      </dgm:t>
    </dgm:pt>
    <dgm:pt modelId="{C7FE935A-ECEB-4CEE-A74C-1A6E5A5E8428}">
      <dgm:prSet custT="1"/>
      <dgm:spPr/>
      <dgm:t>
        <a:bodyPr/>
        <a:lstStyle/>
        <a:p>
          <a:pPr>
            <a:buClr>
              <a:schemeClr val="accent2"/>
            </a:buClr>
          </a:pPr>
          <a:r>
            <a:rPr lang="en-US" sz="2000" dirty="0"/>
            <a:t>Adult and Pediatric Neurotology – Skull Base</a:t>
          </a:r>
        </a:p>
      </dgm:t>
    </dgm:pt>
    <dgm:pt modelId="{53DF2341-0EE8-4C0B-B13B-566ED03C483C}" type="parTrans" cxnId="{EC6A3996-32F4-42A9-B3E5-97D667C791C1}">
      <dgm:prSet/>
      <dgm:spPr/>
      <dgm:t>
        <a:bodyPr/>
        <a:lstStyle/>
        <a:p>
          <a:endParaRPr lang="en-US"/>
        </a:p>
      </dgm:t>
    </dgm:pt>
    <dgm:pt modelId="{9CB6A53E-F54E-488B-82B5-B23552D33AAE}" type="sibTrans" cxnId="{EC6A3996-32F4-42A9-B3E5-97D667C791C1}">
      <dgm:prSet/>
      <dgm:spPr/>
      <dgm:t>
        <a:bodyPr/>
        <a:lstStyle/>
        <a:p>
          <a:endParaRPr lang="en-US"/>
        </a:p>
      </dgm:t>
    </dgm:pt>
    <dgm:pt modelId="{0FF6394F-90B1-47C9-9C8D-2504E912D51B}">
      <dgm:prSet custT="1"/>
      <dgm:spPr/>
      <dgm:t>
        <a:bodyPr/>
        <a:lstStyle/>
        <a:p>
          <a:pPr>
            <a:buClr>
              <a:schemeClr val="accent2"/>
            </a:buClr>
          </a:pPr>
          <a:r>
            <a:rPr lang="en-US" sz="2000" dirty="0"/>
            <a:t>Active Vestibular Team </a:t>
          </a:r>
        </a:p>
      </dgm:t>
    </dgm:pt>
    <dgm:pt modelId="{5E2A0F38-257C-49FF-8510-6335D394AB2F}" type="parTrans" cxnId="{1A8F8664-17EA-4D16-B2F4-BF717FF5D0C2}">
      <dgm:prSet/>
      <dgm:spPr/>
      <dgm:t>
        <a:bodyPr/>
        <a:lstStyle/>
        <a:p>
          <a:endParaRPr lang="en-US"/>
        </a:p>
      </dgm:t>
    </dgm:pt>
    <dgm:pt modelId="{F0337BC3-E40C-4D2D-B003-A3B3A93E5375}" type="sibTrans" cxnId="{1A8F8664-17EA-4D16-B2F4-BF717FF5D0C2}">
      <dgm:prSet/>
      <dgm:spPr/>
      <dgm:t>
        <a:bodyPr/>
        <a:lstStyle/>
        <a:p>
          <a:endParaRPr lang="en-US"/>
        </a:p>
      </dgm:t>
    </dgm:pt>
    <dgm:pt modelId="{B7406A49-001D-4651-979B-04CDA02851E6}">
      <dgm:prSet custT="1"/>
      <dgm:spPr/>
      <dgm:t>
        <a:bodyPr/>
        <a:lstStyle/>
        <a:p>
          <a:pPr>
            <a:buClr>
              <a:schemeClr val="accent2"/>
            </a:buClr>
            <a:buSzPct val="80000"/>
            <a:buFont typeface="Courier New" panose="02070309020205020404" pitchFamily="49" charset="0"/>
            <a:buChar char="o"/>
          </a:pPr>
          <a:r>
            <a:rPr lang="en-US" sz="2000" dirty="0"/>
            <a:t>6 Audiologists and 2 Vestibular Physical Therapists</a:t>
          </a:r>
        </a:p>
      </dgm:t>
    </dgm:pt>
    <dgm:pt modelId="{A98234D1-236A-46C7-B8EE-36E90F76E61D}" type="parTrans" cxnId="{5D1D9DFE-8447-482B-9C01-104111435FF5}">
      <dgm:prSet/>
      <dgm:spPr/>
      <dgm:t>
        <a:bodyPr/>
        <a:lstStyle/>
        <a:p>
          <a:endParaRPr lang="en-US"/>
        </a:p>
      </dgm:t>
    </dgm:pt>
    <dgm:pt modelId="{CB5BC5A2-903D-4D83-B3F2-BD4DF9B3148B}" type="sibTrans" cxnId="{5D1D9DFE-8447-482B-9C01-104111435FF5}">
      <dgm:prSet/>
      <dgm:spPr/>
      <dgm:t>
        <a:bodyPr/>
        <a:lstStyle/>
        <a:p>
          <a:endParaRPr lang="en-US"/>
        </a:p>
      </dgm:t>
    </dgm:pt>
    <dgm:pt modelId="{A54EE22C-8ED0-4816-B196-896092A69E3F}">
      <dgm:prSet custT="1"/>
      <dgm:spPr/>
      <dgm:t>
        <a:bodyPr/>
        <a:lstStyle/>
        <a:p>
          <a:pPr>
            <a:buClr>
              <a:schemeClr val="accent2"/>
            </a:buClr>
          </a:pPr>
          <a:r>
            <a:rPr lang="en-US" sz="2000" dirty="0"/>
            <a:t>Facial Rehabilitation Team</a:t>
          </a:r>
        </a:p>
      </dgm:t>
    </dgm:pt>
    <dgm:pt modelId="{05729C7E-CC73-4B18-883A-B5C2ECF661A2}" type="parTrans" cxnId="{B6C59139-F550-4DC1-B221-594537773575}">
      <dgm:prSet/>
      <dgm:spPr/>
      <dgm:t>
        <a:bodyPr/>
        <a:lstStyle/>
        <a:p>
          <a:endParaRPr lang="en-US"/>
        </a:p>
      </dgm:t>
    </dgm:pt>
    <dgm:pt modelId="{C6AF5680-31C1-4FE0-A777-869C42180607}" type="sibTrans" cxnId="{B6C59139-F550-4DC1-B221-594537773575}">
      <dgm:prSet/>
      <dgm:spPr/>
      <dgm:t>
        <a:bodyPr/>
        <a:lstStyle/>
        <a:p>
          <a:endParaRPr lang="en-US"/>
        </a:p>
      </dgm:t>
    </dgm:pt>
    <dgm:pt modelId="{EFDF4A6C-2979-4762-B88E-8CA4DB320A54}">
      <dgm:prSet custT="1"/>
      <dgm:spPr/>
      <dgm:t>
        <a:bodyPr/>
        <a:lstStyle/>
        <a:p>
          <a:pPr>
            <a:buClr>
              <a:schemeClr val="accent2"/>
            </a:buClr>
          </a:pPr>
          <a:r>
            <a:rPr lang="en-US" sz="2000" dirty="0"/>
            <a:t>Adult and Pediatric CI Center</a:t>
          </a:r>
        </a:p>
      </dgm:t>
    </dgm:pt>
    <dgm:pt modelId="{D3DDF67A-490A-482E-8B0D-5FCE20300403}" type="parTrans" cxnId="{F2623458-0FCF-4A2B-B127-25C2B3892335}">
      <dgm:prSet/>
      <dgm:spPr/>
      <dgm:t>
        <a:bodyPr/>
        <a:lstStyle/>
        <a:p>
          <a:endParaRPr lang="en-US"/>
        </a:p>
      </dgm:t>
    </dgm:pt>
    <dgm:pt modelId="{93ADF06B-8A44-4FA5-A85F-21D03044FD87}" type="sibTrans" cxnId="{F2623458-0FCF-4A2B-B127-25C2B3892335}">
      <dgm:prSet/>
      <dgm:spPr/>
      <dgm:t>
        <a:bodyPr/>
        <a:lstStyle/>
        <a:p>
          <a:endParaRPr lang="en-US"/>
        </a:p>
      </dgm:t>
    </dgm:pt>
    <dgm:pt modelId="{AA3FB22D-AA86-4253-A393-BD1294649800}">
      <dgm:prSet custT="1"/>
      <dgm:spPr/>
      <dgm:t>
        <a:bodyPr/>
        <a:lstStyle/>
        <a:p>
          <a:pPr>
            <a:buClr>
              <a:schemeClr val="accent2"/>
            </a:buClr>
          </a:pPr>
          <a:r>
            <a:rPr lang="en-US" sz="2000" dirty="0"/>
            <a:t>OLOL Head and Neck Center – Oncology and Anterior Skull Base Surgery</a:t>
          </a:r>
        </a:p>
      </dgm:t>
    </dgm:pt>
    <dgm:pt modelId="{C1358A0C-3B1D-4310-B7E9-837CD8464A4E}" type="parTrans" cxnId="{690D6B30-50A1-461A-85F9-5CB65896D0C9}">
      <dgm:prSet/>
      <dgm:spPr/>
      <dgm:t>
        <a:bodyPr/>
        <a:lstStyle/>
        <a:p>
          <a:endParaRPr lang="en-US"/>
        </a:p>
      </dgm:t>
    </dgm:pt>
    <dgm:pt modelId="{CD902FCD-62D7-412D-B0C3-6F023EC213C6}" type="sibTrans" cxnId="{690D6B30-50A1-461A-85F9-5CB65896D0C9}">
      <dgm:prSet/>
      <dgm:spPr/>
      <dgm:t>
        <a:bodyPr/>
        <a:lstStyle/>
        <a:p>
          <a:endParaRPr lang="en-US"/>
        </a:p>
      </dgm:t>
    </dgm:pt>
    <dgm:pt modelId="{B3B9E5C0-7C7B-4F6E-BEA6-377077513C7D}">
      <dgm:prSet custT="1"/>
      <dgm:spPr/>
      <dgm:t>
        <a:bodyPr/>
        <a:lstStyle/>
        <a:p>
          <a:pPr>
            <a:buClr>
              <a:schemeClr val="accent2"/>
            </a:buClr>
          </a:pPr>
          <a:r>
            <a:rPr lang="en-US" sz="2000" dirty="0"/>
            <a:t>Gamma Knife ICON</a:t>
          </a:r>
        </a:p>
      </dgm:t>
    </dgm:pt>
    <dgm:pt modelId="{5F6B14A2-27E0-4FF2-9E99-77B7501973CC}" type="parTrans" cxnId="{337919D5-9060-4E55-9115-B9156BF9B0F4}">
      <dgm:prSet/>
      <dgm:spPr/>
      <dgm:t>
        <a:bodyPr/>
        <a:lstStyle/>
        <a:p>
          <a:endParaRPr lang="en-US"/>
        </a:p>
      </dgm:t>
    </dgm:pt>
    <dgm:pt modelId="{188F6359-9A07-4861-963D-01BFA8FE83A5}" type="sibTrans" cxnId="{337919D5-9060-4E55-9115-B9156BF9B0F4}">
      <dgm:prSet/>
      <dgm:spPr/>
      <dgm:t>
        <a:bodyPr/>
        <a:lstStyle/>
        <a:p>
          <a:endParaRPr lang="en-US"/>
        </a:p>
      </dgm:t>
    </dgm:pt>
    <dgm:pt modelId="{C29B8FFD-B783-4845-BB3C-255F713645C2}">
      <dgm:prSet custT="1"/>
      <dgm:spPr/>
      <dgm:t>
        <a:bodyPr/>
        <a:lstStyle/>
        <a:p>
          <a:pPr>
            <a:buClr>
              <a:schemeClr val="accent2"/>
            </a:buClr>
          </a:pPr>
          <a:r>
            <a:rPr lang="en-US" sz="2000" dirty="0" err="1"/>
            <a:t>NeuroMedical</a:t>
          </a:r>
          <a:r>
            <a:rPr lang="en-US" sz="2000" dirty="0"/>
            <a:t> Center Partnership</a:t>
          </a:r>
        </a:p>
      </dgm:t>
    </dgm:pt>
    <dgm:pt modelId="{E117FFB0-F733-4B61-B419-A58ECE228D6C}" type="parTrans" cxnId="{93A76478-2334-4BBE-B820-7D9BA754D6CB}">
      <dgm:prSet/>
      <dgm:spPr/>
      <dgm:t>
        <a:bodyPr/>
        <a:lstStyle/>
        <a:p>
          <a:endParaRPr lang="en-US"/>
        </a:p>
      </dgm:t>
    </dgm:pt>
    <dgm:pt modelId="{7BF43D82-76A1-4D57-BB24-624619CA493D}" type="sibTrans" cxnId="{93A76478-2334-4BBE-B820-7D9BA754D6CB}">
      <dgm:prSet/>
      <dgm:spPr/>
      <dgm:t>
        <a:bodyPr/>
        <a:lstStyle/>
        <a:p>
          <a:endParaRPr lang="en-US"/>
        </a:p>
      </dgm:t>
    </dgm:pt>
    <dgm:pt modelId="{AF3A5CCF-D52E-4256-9908-276A9F5429A4}">
      <dgm:prSet custT="1"/>
      <dgm:spPr/>
      <dgm:t>
        <a:bodyPr/>
        <a:lstStyle/>
        <a:p>
          <a:r>
            <a:rPr lang="en-US" sz="2400" b="1" dirty="0"/>
            <a:t>Fellow Activities</a:t>
          </a:r>
          <a:r>
            <a:rPr lang="en-US" sz="2400" dirty="0"/>
            <a:t>: </a:t>
          </a:r>
          <a:r>
            <a:rPr lang="en-US" sz="2000" dirty="0"/>
            <a:t>Clinic, OR, and most conferences</a:t>
          </a:r>
        </a:p>
      </dgm:t>
    </dgm:pt>
    <dgm:pt modelId="{7C735E43-2BAF-4DB7-AF0A-1E533DB92E68}" type="parTrans" cxnId="{96A360A2-9598-4D37-9DEE-1DDFB5CD2BE3}">
      <dgm:prSet/>
      <dgm:spPr/>
      <dgm:t>
        <a:bodyPr/>
        <a:lstStyle/>
        <a:p>
          <a:endParaRPr lang="en-US"/>
        </a:p>
      </dgm:t>
    </dgm:pt>
    <dgm:pt modelId="{C2E2368C-05E2-452C-8572-7CBDBFB32088}" type="sibTrans" cxnId="{96A360A2-9598-4D37-9DEE-1DDFB5CD2BE3}">
      <dgm:prSet/>
      <dgm:spPr/>
      <dgm:t>
        <a:bodyPr/>
        <a:lstStyle/>
        <a:p>
          <a:endParaRPr lang="en-US"/>
        </a:p>
      </dgm:t>
    </dgm:pt>
    <dgm:pt modelId="{0076CF09-CE1D-1E4D-B7BE-EC6B7BCAB2DB}" type="pres">
      <dgm:prSet presAssocID="{1E854FB4-58F2-45F3-9898-AB5DBC0DB352}" presName="linear" presStyleCnt="0">
        <dgm:presLayoutVars>
          <dgm:dir/>
          <dgm:animLvl val="lvl"/>
          <dgm:resizeHandles val="exact"/>
        </dgm:presLayoutVars>
      </dgm:prSet>
      <dgm:spPr/>
    </dgm:pt>
    <dgm:pt modelId="{4BB189CB-8B0B-C24B-848A-2C074CBEBFEC}" type="pres">
      <dgm:prSet presAssocID="{7EDFDEAC-89FF-49D7-9B98-B8F1EBB52170}" presName="parentLin" presStyleCnt="0"/>
      <dgm:spPr/>
    </dgm:pt>
    <dgm:pt modelId="{39D784F4-54BF-B74D-8792-A3B7746B6C8B}" type="pres">
      <dgm:prSet presAssocID="{7EDFDEAC-89FF-49D7-9B98-B8F1EBB52170}" presName="parentLeftMargin" presStyleLbl="node1" presStyleIdx="0" presStyleCnt="2"/>
      <dgm:spPr/>
    </dgm:pt>
    <dgm:pt modelId="{BF90DF97-BD21-4540-9DE1-02D40FE09E42}" type="pres">
      <dgm:prSet presAssocID="{7EDFDEAC-89FF-49D7-9B98-B8F1EBB52170}" presName="parentText" presStyleLbl="node1" presStyleIdx="0" presStyleCnt="2">
        <dgm:presLayoutVars>
          <dgm:chMax val="0"/>
          <dgm:bulletEnabled val="1"/>
        </dgm:presLayoutVars>
      </dgm:prSet>
      <dgm:spPr/>
    </dgm:pt>
    <dgm:pt modelId="{9D37D38C-C47F-5941-9073-D4699D10E8ED}" type="pres">
      <dgm:prSet presAssocID="{7EDFDEAC-89FF-49D7-9B98-B8F1EBB52170}" presName="negativeSpace" presStyleCnt="0"/>
      <dgm:spPr/>
    </dgm:pt>
    <dgm:pt modelId="{E5068996-3260-5E4F-9A26-8736FB1AC00A}" type="pres">
      <dgm:prSet presAssocID="{7EDFDEAC-89FF-49D7-9B98-B8F1EBB52170}" presName="childText" presStyleLbl="conFgAcc1" presStyleIdx="0" presStyleCnt="2">
        <dgm:presLayoutVars>
          <dgm:bulletEnabled val="1"/>
        </dgm:presLayoutVars>
      </dgm:prSet>
      <dgm:spPr>
        <a:prstGeom prst="roundRect">
          <a:avLst/>
        </a:prstGeom>
      </dgm:spPr>
    </dgm:pt>
    <dgm:pt modelId="{169C602E-C68B-E241-8C39-D7919A1A2683}" type="pres">
      <dgm:prSet presAssocID="{6C0B91AD-53FD-4BD6-B85D-BC0C75382AAF}" presName="spaceBetweenRectangles" presStyleCnt="0"/>
      <dgm:spPr/>
    </dgm:pt>
    <dgm:pt modelId="{95BEAF25-692B-954B-96B5-F346E4C7DB3F}" type="pres">
      <dgm:prSet presAssocID="{AF3A5CCF-D52E-4256-9908-276A9F5429A4}" presName="parentLin" presStyleCnt="0"/>
      <dgm:spPr/>
    </dgm:pt>
    <dgm:pt modelId="{DC9BBC2E-2E0E-5743-8162-4A96AE1B1D64}" type="pres">
      <dgm:prSet presAssocID="{AF3A5CCF-D52E-4256-9908-276A9F5429A4}" presName="parentLeftMargin" presStyleLbl="node1" presStyleIdx="0" presStyleCnt="2"/>
      <dgm:spPr/>
    </dgm:pt>
    <dgm:pt modelId="{92E43844-1237-CA4D-A87F-8D9AD0041871}" type="pres">
      <dgm:prSet presAssocID="{AF3A5CCF-D52E-4256-9908-276A9F5429A4}" presName="parentText" presStyleLbl="node1" presStyleIdx="1" presStyleCnt="2" custScaleX="113499">
        <dgm:presLayoutVars>
          <dgm:chMax val="0"/>
          <dgm:bulletEnabled val="1"/>
        </dgm:presLayoutVars>
      </dgm:prSet>
      <dgm:spPr/>
    </dgm:pt>
    <dgm:pt modelId="{5D21826B-A3E0-9343-9885-D632BE8BECC3}" type="pres">
      <dgm:prSet presAssocID="{AF3A5CCF-D52E-4256-9908-276A9F5429A4}" presName="negativeSpace" presStyleCnt="0"/>
      <dgm:spPr/>
    </dgm:pt>
    <dgm:pt modelId="{700F58C7-A112-A547-8DBE-8FA3375A217E}" type="pres">
      <dgm:prSet presAssocID="{AF3A5CCF-D52E-4256-9908-276A9F5429A4}" presName="childText" presStyleLbl="conFgAcc1" presStyleIdx="1" presStyleCnt="2">
        <dgm:presLayoutVars>
          <dgm:bulletEnabled val="1"/>
        </dgm:presLayoutVars>
      </dgm:prSet>
      <dgm:spPr>
        <a:prstGeom prst="roundRect">
          <a:avLst/>
        </a:prstGeom>
      </dgm:spPr>
    </dgm:pt>
  </dgm:ptLst>
  <dgm:cxnLst>
    <dgm:cxn modelId="{371DFB01-AA8A-FD4E-BA34-9E00997E408A}" type="presOf" srcId="{B7406A49-001D-4651-979B-04CDA02851E6}" destId="{E5068996-3260-5E4F-9A26-8736FB1AC00A}" srcOrd="0" destOrd="2" presId="urn:microsoft.com/office/officeart/2005/8/layout/list1"/>
    <dgm:cxn modelId="{BC550F03-5F63-4AC1-9E11-815F32EA1405}" srcId="{1E854FB4-58F2-45F3-9898-AB5DBC0DB352}" destId="{7EDFDEAC-89FF-49D7-9B98-B8F1EBB52170}" srcOrd="0" destOrd="0" parTransId="{33AA1A33-980F-4AFE-A486-FF35E75274BE}" sibTransId="{6C0B91AD-53FD-4BD6-B85D-BC0C75382AAF}"/>
    <dgm:cxn modelId="{EA231E1D-C32C-AA43-A3EB-2F989714705C}" type="presOf" srcId="{1E854FB4-58F2-45F3-9898-AB5DBC0DB352}" destId="{0076CF09-CE1D-1E4D-B7BE-EC6B7BCAB2DB}" srcOrd="0" destOrd="0" presId="urn:microsoft.com/office/officeart/2005/8/layout/list1"/>
    <dgm:cxn modelId="{690D6B30-50A1-461A-85F9-5CB65896D0C9}" srcId="{7EDFDEAC-89FF-49D7-9B98-B8F1EBB52170}" destId="{AA3FB22D-AA86-4253-A393-BD1294649800}" srcOrd="4" destOrd="0" parTransId="{C1358A0C-3B1D-4310-B7E9-837CD8464A4E}" sibTransId="{CD902FCD-62D7-412D-B0C3-6F023EC213C6}"/>
    <dgm:cxn modelId="{B6C59139-F550-4DC1-B221-594537773575}" srcId="{7EDFDEAC-89FF-49D7-9B98-B8F1EBB52170}" destId="{A54EE22C-8ED0-4816-B196-896092A69E3F}" srcOrd="2" destOrd="0" parTransId="{05729C7E-CC73-4B18-883A-B5C2ECF661A2}" sibTransId="{C6AF5680-31C1-4FE0-A777-869C42180607}"/>
    <dgm:cxn modelId="{1C20A73E-BF3F-3D4A-A0C8-7FB0023AD961}" type="presOf" srcId="{C7FE935A-ECEB-4CEE-A74C-1A6E5A5E8428}" destId="{E5068996-3260-5E4F-9A26-8736FB1AC00A}" srcOrd="0" destOrd="0" presId="urn:microsoft.com/office/officeart/2005/8/layout/list1"/>
    <dgm:cxn modelId="{FDF8D452-70B6-AD4E-95B4-1627ABE11258}" type="presOf" srcId="{EFDF4A6C-2979-4762-B88E-8CA4DB320A54}" destId="{E5068996-3260-5E4F-9A26-8736FB1AC00A}" srcOrd="0" destOrd="4" presId="urn:microsoft.com/office/officeart/2005/8/layout/list1"/>
    <dgm:cxn modelId="{F2623458-0FCF-4A2B-B127-25C2B3892335}" srcId="{7EDFDEAC-89FF-49D7-9B98-B8F1EBB52170}" destId="{EFDF4A6C-2979-4762-B88E-8CA4DB320A54}" srcOrd="3" destOrd="0" parTransId="{D3DDF67A-490A-482E-8B0D-5FCE20300403}" sibTransId="{93ADF06B-8A44-4FA5-A85F-21D03044FD87}"/>
    <dgm:cxn modelId="{C62E875B-E2D1-FB4B-BBC0-BFF395AD257D}" type="presOf" srcId="{B3B9E5C0-7C7B-4F6E-BEA6-377077513C7D}" destId="{E5068996-3260-5E4F-9A26-8736FB1AC00A}" srcOrd="0" destOrd="6" presId="urn:microsoft.com/office/officeart/2005/8/layout/list1"/>
    <dgm:cxn modelId="{1A8F8664-17EA-4D16-B2F4-BF717FF5D0C2}" srcId="{7EDFDEAC-89FF-49D7-9B98-B8F1EBB52170}" destId="{0FF6394F-90B1-47C9-9C8D-2504E912D51B}" srcOrd="1" destOrd="0" parTransId="{5E2A0F38-257C-49FF-8510-6335D394AB2F}" sibTransId="{F0337BC3-E40C-4D2D-B003-A3B3A93E5375}"/>
    <dgm:cxn modelId="{93A76478-2334-4BBE-B820-7D9BA754D6CB}" srcId="{7EDFDEAC-89FF-49D7-9B98-B8F1EBB52170}" destId="{C29B8FFD-B783-4845-BB3C-255F713645C2}" srcOrd="6" destOrd="0" parTransId="{E117FFB0-F733-4B61-B419-A58ECE228D6C}" sibTransId="{7BF43D82-76A1-4D57-BB24-624619CA493D}"/>
    <dgm:cxn modelId="{BDDDBD90-15F3-0B41-9A89-4194F6FCB0AA}" type="presOf" srcId="{AF3A5CCF-D52E-4256-9908-276A9F5429A4}" destId="{92E43844-1237-CA4D-A87F-8D9AD0041871}" srcOrd="1" destOrd="0" presId="urn:microsoft.com/office/officeart/2005/8/layout/list1"/>
    <dgm:cxn modelId="{ADC68095-F4C2-884D-BEC9-1BE9F6C31E9C}" type="presOf" srcId="{A54EE22C-8ED0-4816-B196-896092A69E3F}" destId="{E5068996-3260-5E4F-9A26-8736FB1AC00A}" srcOrd="0" destOrd="3" presId="urn:microsoft.com/office/officeart/2005/8/layout/list1"/>
    <dgm:cxn modelId="{EC6A3996-32F4-42A9-B3E5-97D667C791C1}" srcId="{7EDFDEAC-89FF-49D7-9B98-B8F1EBB52170}" destId="{C7FE935A-ECEB-4CEE-A74C-1A6E5A5E8428}" srcOrd="0" destOrd="0" parTransId="{53DF2341-0EE8-4C0B-B13B-566ED03C483C}" sibTransId="{9CB6A53E-F54E-488B-82B5-B23552D33AAE}"/>
    <dgm:cxn modelId="{96A360A2-9598-4D37-9DEE-1DDFB5CD2BE3}" srcId="{1E854FB4-58F2-45F3-9898-AB5DBC0DB352}" destId="{AF3A5CCF-D52E-4256-9908-276A9F5429A4}" srcOrd="1" destOrd="0" parTransId="{7C735E43-2BAF-4DB7-AF0A-1E533DB92E68}" sibTransId="{C2E2368C-05E2-452C-8572-7CBDBFB32088}"/>
    <dgm:cxn modelId="{C47ACDA5-24E8-1942-9840-1AA55658F09B}" type="presOf" srcId="{AF3A5CCF-D52E-4256-9908-276A9F5429A4}" destId="{DC9BBC2E-2E0E-5743-8162-4A96AE1B1D64}" srcOrd="0" destOrd="0" presId="urn:microsoft.com/office/officeart/2005/8/layout/list1"/>
    <dgm:cxn modelId="{49389FB9-096A-6F46-9F9B-F2A0FE7BF57A}" type="presOf" srcId="{7EDFDEAC-89FF-49D7-9B98-B8F1EBB52170}" destId="{BF90DF97-BD21-4540-9DE1-02D40FE09E42}" srcOrd="1" destOrd="0" presId="urn:microsoft.com/office/officeart/2005/8/layout/list1"/>
    <dgm:cxn modelId="{512E10C1-9CE2-5043-B806-4F574BA755CE}" type="presOf" srcId="{0FF6394F-90B1-47C9-9C8D-2504E912D51B}" destId="{E5068996-3260-5E4F-9A26-8736FB1AC00A}" srcOrd="0" destOrd="1" presId="urn:microsoft.com/office/officeart/2005/8/layout/list1"/>
    <dgm:cxn modelId="{337919D5-9060-4E55-9115-B9156BF9B0F4}" srcId="{7EDFDEAC-89FF-49D7-9B98-B8F1EBB52170}" destId="{B3B9E5C0-7C7B-4F6E-BEA6-377077513C7D}" srcOrd="5" destOrd="0" parTransId="{5F6B14A2-27E0-4FF2-9E99-77B7501973CC}" sibTransId="{188F6359-9A07-4861-963D-01BFA8FE83A5}"/>
    <dgm:cxn modelId="{99DD11D9-79CE-AE47-8DF0-3AD9EF50925B}" type="presOf" srcId="{C29B8FFD-B783-4845-BB3C-255F713645C2}" destId="{E5068996-3260-5E4F-9A26-8736FB1AC00A}" srcOrd="0" destOrd="7" presId="urn:microsoft.com/office/officeart/2005/8/layout/list1"/>
    <dgm:cxn modelId="{B637ECD9-4A4D-D942-B3BB-C410CBAA9B9C}" type="presOf" srcId="{7EDFDEAC-89FF-49D7-9B98-B8F1EBB52170}" destId="{39D784F4-54BF-B74D-8792-A3B7746B6C8B}" srcOrd="0" destOrd="0" presId="urn:microsoft.com/office/officeart/2005/8/layout/list1"/>
    <dgm:cxn modelId="{996DF5E1-E420-EF4A-8166-06E4387D3FE7}" type="presOf" srcId="{AA3FB22D-AA86-4253-A393-BD1294649800}" destId="{E5068996-3260-5E4F-9A26-8736FB1AC00A}" srcOrd="0" destOrd="5" presId="urn:microsoft.com/office/officeart/2005/8/layout/list1"/>
    <dgm:cxn modelId="{5D1D9DFE-8447-482B-9C01-104111435FF5}" srcId="{0FF6394F-90B1-47C9-9C8D-2504E912D51B}" destId="{B7406A49-001D-4651-979B-04CDA02851E6}" srcOrd="0" destOrd="0" parTransId="{A98234D1-236A-46C7-B8EE-36E90F76E61D}" sibTransId="{CB5BC5A2-903D-4D83-B3F2-BD4DF9B3148B}"/>
    <dgm:cxn modelId="{062BFE38-D543-844E-8FC9-D554C7666545}" type="presParOf" srcId="{0076CF09-CE1D-1E4D-B7BE-EC6B7BCAB2DB}" destId="{4BB189CB-8B0B-C24B-848A-2C074CBEBFEC}" srcOrd="0" destOrd="0" presId="urn:microsoft.com/office/officeart/2005/8/layout/list1"/>
    <dgm:cxn modelId="{41634BE3-755C-A04F-BFEC-CFC674CD9101}" type="presParOf" srcId="{4BB189CB-8B0B-C24B-848A-2C074CBEBFEC}" destId="{39D784F4-54BF-B74D-8792-A3B7746B6C8B}" srcOrd="0" destOrd="0" presId="urn:microsoft.com/office/officeart/2005/8/layout/list1"/>
    <dgm:cxn modelId="{60EA6E6A-49A8-4246-91C3-F32E7CD5C2C0}" type="presParOf" srcId="{4BB189CB-8B0B-C24B-848A-2C074CBEBFEC}" destId="{BF90DF97-BD21-4540-9DE1-02D40FE09E42}" srcOrd="1" destOrd="0" presId="urn:microsoft.com/office/officeart/2005/8/layout/list1"/>
    <dgm:cxn modelId="{B31F8BD8-DF5C-354A-A751-F7F1C5899FE5}" type="presParOf" srcId="{0076CF09-CE1D-1E4D-B7BE-EC6B7BCAB2DB}" destId="{9D37D38C-C47F-5941-9073-D4699D10E8ED}" srcOrd="1" destOrd="0" presId="urn:microsoft.com/office/officeart/2005/8/layout/list1"/>
    <dgm:cxn modelId="{401AF9A8-F214-2C4D-AE60-94AAF879CC9F}" type="presParOf" srcId="{0076CF09-CE1D-1E4D-B7BE-EC6B7BCAB2DB}" destId="{E5068996-3260-5E4F-9A26-8736FB1AC00A}" srcOrd="2" destOrd="0" presId="urn:microsoft.com/office/officeart/2005/8/layout/list1"/>
    <dgm:cxn modelId="{5E4EC39E-CCAC-DF46-B962-290D98DFE590}" type="presParOf" srcId="{0076CF09-CE1D-1E4D-B7BE-EC6B7BCAB2DB}" destId="{169C602E-C68B-E241-8C39-D7919A1A2683}" srcOrd="3" destOrd="0" presId="urn:microsoft.com/office/officeart/2005/8/layout/list1"/>
    <dgm:cxn modelId="{AD33EC64-4536-934F-80EE-2BA2941BAB63}" type="presParOf" srcId="{0076CF09-CE1D-1E4D-B7BE-EC6B7BCAB2DB}" destId="{95BEAF25-692B-954B-96B5-F346E4C7DB3F}" srcOrd="4" destOrd="0" presId="urn:microsoft.com/office/officeart/2005/8/layout/list1"/>
    <dgm:cxn modelId="{2BF52546-36E2-4640-8674-64A131C94DF5}" type="presParOf" srcId="{95BEAF25-692B-954B-96B5-F346E4C7DB3F}" destId="{DC9BBC2E-2E0E-5743-8162-4A96AE1B1D64}" srcOrd="0" destOrd="0" presId="urn:microsoft.com/office/officeart/2005/8/layout/list1"/>
    <dgm:cxn modelId="{BE7120CD-F51A-3049-A9AA-955126346B6A}" type="presParOf" srcId="{95BEAF25-692B-954B-96B5-F346E4C7DB3F}" destId="{92E43844-1237-CA4D-A87F-8D9AD0041871}" srcOrd="1" destOrd="0" presId="urn:microsoft.com/office/officeart/2005/8/layout/list1"/>
    <dgm:cxn modelId="{585E3CF7-DEAC-8B44-B83A-4BE35FCEDFC2}" type="presParOf" srcId="{0076CF09-CE1D-1E4D-B7BE-EC6B7BCAB2DB}" destId="{5D21826B-A3E0-9343-9885-D632BE8BECC3}" srcOrd="5" destOrd="0" presId="urn:microsoft.com/office/officeart/2005/8/layout/list1"/>
    <dgm:cxn modelId="{5EF5A394-B447-8A46-B204-31E40B79F745}" type="presParOf" srcId="{0076CF09-CE1D-1E4D-B7BE-EC6B7BCAB2DB}" destId="{700F58C7-A112-A547-8DBE-8FA3375A217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423286-CD53-D046-A0A4-F43FBCFF94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FF6393-8664-6A43-85BB-D65A3E426B50}">
      <dgm:prSet/>
      <dgm:spPr/>
      <dgm:t>
        <a:bodyPr/>
        <a:lstStyle/>
        <a:p>
          <a:r>
            <a:rPr lang="en-US" b="1"/>
            <a:t>New Orleans</a:t>
          </a:r>
          <a:endParaRPr lang="en-US"/>
        </a:p>
      </dgm:t>
    </dgm:pt>
    <dgm:pt modelId="{039FF8BB-C568-2746-BFBB-DB4F1E4AEDE5}" type="parTrans" cxnId="{9F0A6B7C-B72C-3F4B-A1AC-99633E8D0FEB}">
      <dgm:prSet/>
      <dgm:spPr/>
      <dgm:t>
        <a:bodyPr/>
        <a:lstStyle/>
        <a:p>
          <a:endParaRPr lang="en-US"/>
        </a:p>
      </dgm:t>
    </dgm:pt>
    <dgm:pt modelId="{F70CB4E9-55F7-D24C-A185-28BDAD58AF7C}" type="sibTrans" cxnId="{9F0A6B7C-B72C-3F4B-A1AC-99633E8D0FEB}">
      <dgm:prSet/>
      <dgm:spPr/>
      <dgm:t>
        <a:bodyPr/>
        <a:lstStyle/>
        <a:p>
          <a:endParaRPr lang="en-US"/>
        </a:p>
      </dgm:t>
    </dgm:pt>
    <dgm:pt modelId="{47823D2A-5F32-C04C-B57D-47A50DF61AD0}">
      <dgm:prSet/>
      <dgm:spPr>
        <a:solidFill>
          <a:schemeClr val="bg1"/>
        </a:solidFill>
        <a:ln w="25400">
          <a:solidFill>
            <a:schemeClr val="accent1"/>
          </a:solidFill>
        </a:ln>
      </dgm:spPr>
      <dgm:t>
        <a:bodyPr/>
        <a:lstStyle/>
        <a:p>
          <a:pPr>
            <a:buClr>
              <a:schemeClr val="accent1"/>
            </a:buClr>
          </a:pPr>
          <a:r>
            <a:rPr lang="en-US" dirty="0"/>
            <a:t>Adult  Neurotology – Skull Base</a:t>
          </a:r>
        </a:p>
      </dgm:t>
    </dgm:pt>
    <dgm:pt modelId="{6EA99C2D-E995-E345-8F2D-762A950C5579}" type="parTrans" cxnId="{51DB5AE2-5298-3341-8C24-CE34F3793A6D}">
      <dgm:prSet/>
      <dgm:spPr/>
      <dgm:t>
        <a:bodyPr/>
        <a:lstStyle/>
        <a:p>
          <a:endParaRPr lang="en-US"/>
        </a:p>
      </dgm:t>
    </dgm:pt>
    <dgm:pt modelId="{3E87EC95-BFC1-2C40-AE29-DA9480E12D4B}" type="sibTrans" cxnId="{51DB5AE2-5298-3341-8C24-CE34F3793A6D}">
      <dgm:prSet/>
      <dgm:spPr/>
      <dgm:t>
        <a:bodyPr/>
        <a:lstStyle/>
        <a:p>
          <a:endParaRPr lang="en-US"/>
        </a:p>
      </dgm:t>
    </dgm:pt>
    <dgm:pt modelId="{9E9A35A4-49D8-B342-82D7-CE7DD9071853}">
      <dgm:prSet/>
      <dgm:spPr>
        <a:solidFill>
          <a:schemeClr val="bg1"/>
        </a:solidFill>
        <a:ln w="25400">
          <a:solidFill>
            <a:schemeClr val="accent1"/>
          </a:solidFill>
        </a:ln>
      </dgm:spPr>
      <dgm:t>
        <a:bodyPr/>
        <a:lstStyle/>
        <a:p>
          <a:pPr>
            <a:buClr>
              <a:schemeClr val="accent1"/>
            </a:buClr>
          </a:pPr>
          <a:r>
            <a:rPr lang="en-US" dirty="0"/>
            <a:t>Active Vestibular Team </a:t>
          </a:r>
        </a:p>
      </dgm:t>
    </dgm:pt>
    <dgm:pt modelId="{2F7AE9F8-323D-F845-9E6A-CA7F5E9D7BFE}" type="parTrans" cxnId="{F2B7B485-E49E-6C4C-B65C-776AA7F03D0C}">
      <dgm:prSet/>
      <dgm:spPr/>
      <dgm:t>
        <a:bodyPr/>
        <a:lstStyle/>
        <a:p>
          <a:endParaRPr lang="en-US"/>
        </a:p>
      </dgm:t>
    </dgm:pt>
    <dgm:pt modelId="{B44FE0D2-3379-9048-AFBB-6514A7B502B6}" type="sibTrans" cxnId="{F2B7B485-E49E-6C4C-B65C-776AA7F03D0C}">
      <dgm:prSet/>
      <dgm:spPr/>
      <dgm:t>
        <a:bodyPr/>
        <a:lstStyle/>
        <a:p>
          <a:endParaRPr lang="en-US"/>
        </a:p>
      </dgm:t>
    </dgm:pt>
    <dgm:pt modelId="{C46601E3-7D2C-D144-BCA9-6D77AEA7F281}">
      <dgm:prSet/>
      <dgm:spPr>
        <a:solidFill>
          <a:schemeClr val="bg1"/>
        </a:solidFill>
        <a:ln w="25400">
          <a:solidFill>
            <a:schemeClr val="accent1"/>
          </a:solidFill>
        </a:ln>
      </dgm:spPr>
      <dgm:t>
        <a:bodyPr/>
        <a:lstStyle/>
        <a:p>
          <a:pPr>
            <a:buClr>
              <a:schemeClr val="accent1"/>
            </a:buClr>
            <a:buSzPct val="80000"/>
            <a:buFont typeface="Courier New" panose="02070309020205020404" pitchFamily="49" charset="0"/>
            <a:buChar char="o"/>
          </a:pPr>
          <a:r>
            <a:rPr lang="en-US" dirty="0"/>
            <a:t>3 Audiologists and 2 Vestibular Physical therapists</a:t>
          </a:r>
        </a:p>
      </dgm:t>
    </dgm:pt>
    <dgm:pt modelId="{F2147F61-9CB4-3A4D-ABAB-1321D4BD5982}" type="parTrans" cxnId="{BC619AB8-F05C-1043-8AF6-99F2502283DF}">
      <dgm:prSet/>
      <dgm:spPr/>
      <dgm:t>
        <a:bodyPr/>
        <a:lstStyle/>
        <a:p>
          <a:endParaRPr lang="en-US"/>
        </a:p>
      </dgm:t>
    </dgm:pt>
    <dgm:pt modelId="{00E154F3-62EB-D54C-943A-0FDBAAA36A61}" type="sibTrans" cxnId="{BC619AB8-F05C-1043-8AF6-99F2502283DF}">
      <dgm:prSet/>
      <dgm:spPr/>
      <dgm:t>
        <a:bodyPr/>
        <a:lstStyle/>
        <a:p>
          <a:endParaRPr lang="en-US"/>
        </a:p>
      </dgm:t>
    </dgm:pt>
    <dgm:pt modelId="{135B0F4A-02D2-AD4B-9509-72B8FF3E8AC3}">
      <dgm:prSet/>
      <dgm:spPr>
        <a:solidFill>
          <a:schemeClr val="bg1"/>
        </a:solidFill>
        <a:ln w="25400">
          <a:solidFill>
            <a:schemeClr val="accent1"/>
          </a:solidFill>
        </a:ln>
      </dgm:spPr>
      <dgm:t>
        <a:bodyPr/>
        <a:lstStyle/>
        <a:p>
          <a:pPr>
            <a:buClr>
              <a:schemeClr val="accent1"/>
            </a:buClr>
            <a:buSzPct val="80000"/>
            <a:buFont typeface="Courier New" panose="02070309020205020404" pitchFamily="49" charset="0"/>
            <a:buChar char="o"/>
          </a:pPr>
          <a:r>
            <a:rPr lang="en-US" dirty="0"/>
            <a:t>Part of Neurosurgery / Neurology Group</a:t>
          </a:r>
        </a:p>
      </dgm:t>
    </dgm:pt>
    <dgm:pt modelId="{D9DE58DA-2FD3-0F4E-8DE4-E44CBC9848E5}" type="parTrans" cxnId="{11F928EB-71DB-364B-862D-3290730F84D9}">
      <dgm:prSet/>
      <dgm:spPr/>
      <dgm:t>
        <a:bodyPr/>
        <a:lstStyle/>
        <a:p>
          <a:endParaRPr lang="en-US"/>
        </a:p>
      </dgm:t>
    </dgm:pt>
    <dgm:pt modelId="{00C92A8B-E021-AD41-AB7D-55267DABD7D7}" type="sibTrans" cxnId="{11F928EB-71DB-364B-862D-3290730F84D9}">
      <dgm:prSet/>
      <dgm:spPr/>
      <dgm:t>
        <a:bodyPr/>
        <a:lstStyle/>
        <a:p>
          <a:endParaRPr lang="en-US"/>
        </a:p>
      </dgm:t>
    </dgm:pt>
    <dgm:pt modelId="{1B4C798E-F1C4-ED43-8867-FAD09B73597C}">
      <dgm:prSet/>
      <dgm:spPr>
        <a:solidFill>
          <a:schemeClr val="bg1"/>
        </a:solidFill>
        <a:ln w="25400">
          <a:solidFill>
            <a:schemeClr val="accent1"/>
          </a:solidFill>
        </a:ln>
      </dgm:spPr>
      <dgm:t>
        <a:bodyPr/>
        <a:lstStyle/>
        <a:p>
          <a:pPr>
            <a:buClr>
              <a:schemeClr val="accent1"/>
            </a:buClr>
          </a:pPr>
          <a:r>
            <a:rPr lang="en-US" dirty="0"/>
            <a:t>Adult  CI Center</a:t>
          </a:r>
        </a:p>
      </dgm:t>
    </dgm:pt>
    <dgm:pt modelId="{A5CC9BCA-ADFD-6449-AF77-C1446AE3B993}" type="parTrans" cxnId="{B9C5DF0D-07B3-8443-8CA9-94F167744069}">
      <dgm:prSet/>
      <dgm:spPr/>
      <dgm:t>
        <a:bodyPr/>
        <a:lstStyle/>
        <a:p>
          <a:endParaRPr lang="en-US"/>
        </a:p>
      </dgm:t>
    </dgm:pt>
    <dgm:pt modelId="{51243297-9CF7-4D4D-B011-BBB5378F634D}" type="sibTrans" cxnId="{B9C5DF0D-07B3-8443-8CA9-94F167744069}">
      <dgm:prSet/>
      <dgm:spPr/>
      <dgm:t>
        <a:bodyPr/>
        <a:lstStyle/>
        <a:p>
          <a:endParaRPr lang="en-US"/>
        </a:p>
      </dgm:t>
    </dgm:pt>
    <dgm:pt modelId="{3A58A620-8156-DE47-9DBE-23B2D103F101}">
      <dgm:prSet/>
      <dgm:spPr>
        <a:solidFill>
          <a:schemeClr val="bg1"/>
        </a:solidFill>
        <a:ln w="25400">
          <a:solidFill>
            <a:schemeClr val="accent1"/>
          </a:solidFill>
        </a:ln>
      </dgm:spPr>
      <dgm:t>
        <a:bodyPr/>
        <a:lstStyle/>
        <a:p>
          <a:pPr>
            <a:buClr>
              <a:schemeClr val="accent1"/>
            </a:buClr>
          </a:pPr>
          <a:r>
            <a:rPr lang="en-US" dirty="0"/>
            <a:t>Pediatric CI through Children’s Hospital New Orleans</a:t>
          </a:r>
        </a:p>
      </dgm:t>
    </dgm:pt>
    <dgm:pt modelId="{85E6B03E-A351-3D44-ABDE-01A53AFD7C8D}" type="parTrans" cxnId="{67487E7C-04A2-6F42-BD54-DBB3255546AB}">
      <dgm:prSet/>
      <dgm:spPr/>
      <dgm:t>
        <a:bodyPr/>
        <a:lstStyle/>
        <a:p>
          <a:endParaRPr lang="en-US"/>
        </a:p>
      </dgm:t>
    </dgm:pt>
    <dgm:pt modelId="{65A21331-895B-2A41-9E6E-4FB99CF0D5B7}" type="sibTrans" cxnId="{67487E7C-04A2-6F42-BD54-DBB3255546AB}">
      <dgm:prSet/>
      <dgm:spPr/>
      <dgm:t>
        <a:bodyPr/>
        <a:lstStyle/>
        <a:p>
          <a:endParaRPr lang="en-US"/>
        </a:p>
      </dgm:t>
    </dgm:pt>
    <dgm:pt modelId="{E6FEB581-D318-5842-B899-CD1E8DE93B16}">
      <dgm:prSet/>
      <dgm:spPr>
        <a:solidFill>
          <a:schemeClr val="bg1"/>
        </a:solidFill>
        <a:ln w="25400">
          <a:solidFill>
            <a:schemeClr val="accent1"/>
          </a:solidFill>
        </a:ln>
      </dgm:spPr>
      <dgm:t>
        <a:bodyPr/>
        <a:lstStyle/>
        <a:p>
          <a:pPr>
            <a:buClr>
              <a:schemeClr val="accent1"/>
            </a:buClr>
          </a:pPr>
          <a:r>
            <a:rPr lang="en-US" dirty="0"/>
            <a:t>Close collaboration with LSU Neurosurgery; Anterior Skull Base Surgery with Dr. </a:t>
          </a:r>
          <a:r>
            <a:rPr lang="en-US" dirty="0" err="1"/>
            <a:t>Nuss</a:t>
          </a:r>
          <a:endParaRPr lang="en-US" dirty="0"/>
        </a:p>
      </dgm:t>
    </dgm:pt>
    <dgm:pt modelId="{ECC788C1-1B75-C447-B0C7-9DB885BDA980}" type="parTrans" cxnId="{7FC1F347-5F92-D74D-8728-DD87FF1A697F}">
      <dgm:prSet/>
      <dgm:spPr/>
      <dgm:t>
        <a:bodyPr/>
        <a:lstStyle/>
        <a:p>
          <a:endParaRPr lang="en-US"/>
        </a:p>
      </dgm:t>
    </dgm:pt>
    <dgm:pt modelId="{F5B2C5BD-4E3F-4B4D-BABC-171DD2D362CA}" type="sibTrans" cxnId="{7FC1F347-5F92-D74D-8728-DD87FF1A697F}">
      <dgm:prSet/>
      <dgm:spPr/>
      <dgm:t>
        <a:bodyPr/>
        <a:lstStyle/>
        <a:p>
          <a:endParaRPr lang="en-US"/>
        </a:p>
      </dgm:t>
    </dgm:pt>
    <dgm:pt modelId="{CAC219D5-B4C9-ED4A-AE3A-45F6F365B7EF}">
      <dgm:prSet/>
      <dgm:spPr>
        <a:solidFill>
          <a:schemeClr val="bg1"/>
        </a:solidFill>
        <a:ln w="25400">
          <a:solidFill>
            <a:schemeClr val="accent1"/>
          </a:solidFill>
        </a:ln>
      </dgm:spPr>
      <dgm:t>
        <a:bodyPr/>
        <a:lstStyle/>
        <a:p>
          <a:pPr>
            <a:buClr>
              <a:schemeClr val="accent1"/>
            </a:buClr>
          </a:pPr>
          <a:r>
            <a:rPr lang="en-US" dirty="0" err="1"/>
            <a:t>Cyberknife</a:t>
          </a:r>
          <a:endParaRPr lang="en-US" dirty="0"/>
        </a:p>
      </dgm:t>
    </dgm:pt>
    <dgm:pt modelId="{FD6F40F0-5AAC-F840-B33C-880B24BC461D}" type="parTrans" cxnId="{B66F868C-6735-5346-994B-CBE3415E5A37}">
      <dgm:prSet/>
      <dgm:spPr/>
      <dgm:t>
        <a:bodyPr/>
        <a:lstStyle/>
        <a:p>
          <a:endParaRPr lang="en-US"/>
        </a:p>
      </dgm:t>
    </dgm:pt>
    <dgm:pt modelId="{345281BF-6350-DF43-9BF2-FA090CA0FDB7}" type="sibTrans" cxnId="{B66F868C-6735-5346-994B-CBE3415E5A37}">
      <dgm:prSet/>
      <dgm:spPr/>
      <dgm:t>
        <a:bodyPr/>
        <a:lstStyle/>
        <a:p>
          <a:endParaRPr lang="en-US"/>
        </a:p>
      </dgm:t>
    </dgm:pt>
    <dgm:pt modelId="{77EC5E86-4230-9144-AC6A-674E3FCA6E84}">
      <dgm:prSet/>
      <dgm:spPr/>
      <dgm:t>
        <a:bodyPr/>
        <a:lstStyle/>
        <a:p>
          <a:r>
            <a:rPr lang="en-US" b="1" dirty="0"/>
            <a:t>Fellow Activities</a:t>
          </a:r>
        </a:p>
      </dgm:t>
    </dgm:pt>
    <dgm:pt modelId="{F9CA1E41-54F0-F347-9C4C-F62612AC288A}" type="parTrans" cxnId="{6B71D00F-7BF3-CB4E-AD9C-2AEA007CDFE4}">
      <dgm:prSet/>
      <dgm:spPr/>
      <dgm:t>
        <a:bodyPr/>
        <a:lstStyle/>
        <a:p>
          <a:endParaRPr lang="en-US"/>
        </a:p>
      </dgm:t>
    </dgm:pt>
    <dgm:pt modelId="{F884E18B-5C9C-A64E-9016-C487034152BB}" type="sibTrans" cxnId="{6B71D00F-7BF3-CB4E-AD9C-2AEA007CDFE4}">
      <dgm:prSet/>
      <dgm:spPr/>
      <dgm:t>
        <a:bodyPr/>
        <a:lstStyle/>
        <a:p>
          <a:endParaRPr lang="en-US"/>
        </a:p>
      </dgm:t>
    </dgm:pt>
    <dgm:pt modelId="{E140D75B-B0EB-DE47-A2C9-0BAFCD9B6550}" type="pres">
      <dgm:prSet presAssocID="{C6423286-CD53-D046-A0A4-F43FBCFF9440}" presName="linear" presStyleCnt="0">
        <dgm:presLayoutVars>
          <dgm:animLvl val="lvl"/>
          <dgm:resizeHandles val="exact"/>
        </dgm:presLayoutVars>
      </dgm:prSet>
      <dgm:spPr/>
    </dgm:pt>
    <dgm:pt modelId="{F5E238B6-2473-FC44-9359-F299A01479ED}" type="pres">
      <dgm:prSet presAssocID="{B7FF6393-8664-6A43-85BB-D65A3E426B50}" presName="parentText" presStyleLbl="node1" presStyleIdx="0" presStyleCnt="2" custLinFactNeighborX="1593" custLinFactNeighborY="-12138">
        <dgm:presLayoutVars>
          <dgm:chMax val="0"/>
          <dgm:bulletEnabled val="1"/>
        </dgm:presLayoutVars>
      </dgm:prSet>
      <dgm:spPr/>
    </dgm:pt>
    <dgm:pt modelId="{1D6A2030-9B8D-C343-8F41-FF5D3D4E0130}" type="pres">
      <dgm:prSet presAssocID="{B7FF6393-8664-6A43-85BB-D65A3E426B50}" presName="childText" presStyleLbl="revTx" presStyleIdx="0" presStyleCnt="1">
        <dgm:presLayoutVars>
          <dgm:bulletEnabled val="1"/>
        </dgm:presLayoutVars>
      </dgm:prSet>
      <dgm:spPr>
        <a:prstGeom prst="roundRect">
          <a:avLst/>
        </a:prstGeom>
      </dgm:spPr>
    </dgm:pt>
    <dgm:pt modelId="{AFE4CF0E-4C7B-3B41-91FF-52A22065A2D3}" type="pres">
      <dgm:prSet presAssocID="{77EC5E86-4230-9144-AC6A-674E3FCA6E84}" presName="parentText" presStyleLbl="node1" presStyleIdx="1" presStyleCnt="2">
        <dgm:presLayoutVars>
          <dgm:chMax val="0"/>
          <dgm:bulletEnabled val="1"/>
        </dgm:presLayoutVars>
      </dgm:prSet>
      <dgm:spPr>
        <a:prstGeom prst="roundRect">
          <a:avLst/>
        </a:prstGeom>
      </dgm:spPr>
    </dgm:pt>
  </dgm:ptLst>
  <dgm:cxnLst>
    <dgm:cxn modelId="{B9C5DF0D-07B3-8443-8CA9-94F167744069}" srcId="{B7FF6393-8664-6A43-85BB-D65A3E426B50}" destId="{1B4C798E-F1C4-ED43-8867-FAD09B73597C}" srcOrd="2" destOrd="0" parTransId="{A5CC9BCA-ADFD-6449-AF77-C1446AE3B993}" sibTransId="{51243297-9CF7-4D4D-B011-BBB5378F634D}"/>
    <dgm:cxn modelId="{6B71D00F-7BF3-CB4E-AD9C-2AEA007CDFE4}" srcId="{C6423286-CD53-D046-A0A4-F43FBCFF9440}" destId="{77EC5E86-4230-9144-AC6A-674E3FCA6E84}" srcOrd="1" destOrd="0" parTransId="{F9CA1E41-54F0-F347-9C4C-F62612AC288A}" sibTransId="{F884E18B-5C9C-A64E-9016-C487034152BB}"/>
    <dgm:cxn modelId="{46EBFA1C-C406-1B47-99D5-17AB30C0B9E4}" type="presOf" srcId="{B7FF6393-8664-6A43-85BB-D65A3E426B50}" destId="{F5E238B6-2473-FC44-9359-F299A01479ED}" srcOrd="0" destOrd="0" presId="urn:microsoft.com/office/officeart/2005/8/layout/vList2"/>
    <dgm:cxn modelId="{2AFD3E21-060C-EE46-B999-758E899DD8F2}" type="presOf" srcId="{E6FEB581-D318-5842-B899-CD1E8DE93B16}" destId="{1D6A2030-9B8D-C343-8F41-FF5D3D4E0130}" srcOrd="0" destOrd="6" presId="urn:microsoft.com/office/officeart/2005/8/layout/vList2"/>
    <dgm:cxn modelId="{FC4ABE21-CA77-2940-94D3-FBA4F6903AFB}" type="presOf" srcId="{135B0F4A-02D2-AD4B-9509-72B8FF3E8AC3}" destId="{1D6A2030-9B8D-C343-8F41-FF5D3D4E0130}" srcOrd="0" destOrd="3" presId="urn:microsoft.com/office/officeart/2005/8/layout/vList2"/>
    <dgm:cxn modelId="{7FC1F347-5F92-D74D-8728-DD87FF1A697F}" srcId="{B7FF6393-8664-6A43-85BB-D65A3E426B50}" destId="{E6FEB581-D318-5842-B899-CD1E8DE93B16}" srcOrd="4" destOrd="0" parTransId="{ECC788C1-1B75-C447-B0C7-9DB885BDA980}" sibTransId="{F5B2C5BD-4E3F-4B4D-BABC-171DD2D362CA}"/>
    <dgm:cxn modelId="{2070934B-5742-DF4D-A192-EAE880EB783A}" type="presOf" srcId="{C46601E3-7D2C-D144-BCA9-6D77AEA7F281}" destId="{1D6A2030-9B8D-C343-8F41-FF5D3D4E0130}" srcOrd="0" destOrd="2" presId="urn:microsoft.com/office/officeart/2005/8/layout/vList2"/>
    <dgm:cxn modelId="{EFC8B851-3755-6441-B553-28D2EC10584A}" type="presOf" srcId="{9E9A35A4-49D8-B342-82D7-CE7DD9071853}" destId="{1D6A2030-9B8D-C343-8F41-FF5D3D4E0130}" srcOrd="0" destOrd="1" presId="urn:microsoft.com/office/officeart/2005/8/layout/vList2"/>
    <dgm:cxn modelId="{7722A46A-5F70-4641-94A4-206CC2A8D90A}" type="presOf" srcId="{1B4C798E-F1C4-ED43-8867-FAD09B73597C}" destId="{1D6A2030-9B8D-C343-8F41-FF5D3D4E0130}" srcOrd="0" destOrd="4" presId="urn:microsoft.com/office/officeart/2005/8/layout/vList2"/>
    <dgm:cxn modelId="{6E335177-3773-804C-B002-CDF6F48244FE}" type="presOf" srcId="{3A58A620-8156-DE47-9DBE-23B2D103F101}" destId="{1D6A2030-9B8D-C343-8F41-FF5D3D4E0130}" srcOrd="0" destOrd="5" presId="urn:microsoft.com/office/officeart/2005/8/layout/vList2"/>
    <dgm:cxn modelId="{EDDD9A7A-D9D9-F547-8E89-C8E1197B89B7}" type="presOf" srcId="{47823D2A-5F32-C04C-B57D-47A50DF61AD0}" destId="{1D6A2030-9B8D-C343-8F41-FF5D3D4E0130}" srcOrd="0" destOrd="0" presId="urn:microsoft.com/office/officeart/2005/8/layout/vList2"/>
    <dgm:cxn modelId="{9F0A6B7C-B72C-3F4B-A1AC-99633E8D0FEB}" srcId="{C6423286-CD53-D046-A0A4-F43FBCFF9440}" destId="{B7FF6393-8664-6A43-85BB-D65A3E426B50}" srcOrd="0" destOrd="0" parTransId="{039FF8BB-C568-2746-BFBB-DB4F1E4AEDE5}" sibTransId="{F70CB4E9-55F7-D24C-A185-28BDAD58AF7C}"/>
    <dgm:cxn modelId="{67487E7C-04A2-6F42-BD54-DBB3255546AB}" srcId="{B7FF6393-8664-6A43-85BB-D65A3E426B50}" destId="{3A58A620-8156-DE47-9DBE-23B2D103F101}" srcOrd="3" destOrd="0" parTransId="{85E6B03E-A351-3D44-ABDE-01A53AFD7C8D}" sibTransId="{65A21331-895B-2A41-9E6E-4FB99CF0D5B7}"/>
    <dgm:cxn modelId="{5819DB7D-A6F5-7341-8575-102BE903D716}" type="presOf" srcId="{C6423286-CD53-D046-A0A4-F43FBCFF9440}" destId="{E140D75B-B0EB-DE47-A2C9-0BAFCD9B6550}" srcOrd="0" destOrd="0" presId="urn:microsoft.com/office/officeart/2005/8/layout/vList2"/>
    <dgm:cxn modelId="{F2B7B485-E49E-6C4C-B65C-776AA7F03D0C}" srcId="{B7FF6393-8664-6A43-85BB-D65A3E426B50}" destId="{9E9A35A4-49D8-B342-82D7-CE7DD9071853}" srcOrd="1" destOrd="0" parTransId="{2F7AE9F8-323D-F845-9E6A-CA7F5E9D7BFE}" sibTransId="{B44FE0D2-3379-9048-AFBB-6514A7B502B6}"/>
    <dgm:cxn modelId="{9E046588-4EF0-DC42-AB9E-3672BEEB660D}" type="presOf" srcId="{77EC5E86-4230-9144-AC6A-674E3FCA6E84}" destId="{AFE4CF0E-4C7B-3B41-91FF-52A22065A2D3}" srcOrd="0" destOrd="0" presId="urn:microsoft.com/office/officeart/2005/8/layout/vList2"/>
    <dgm:cxn modelId="{B66F868C-6735-5346-994B-CBE3415E5A37}" srcId="{B7FF6393-8664-6A43-85BB-D65A3E426B50}" destId="{CAC219D5-B4C9-ED4A-AE3A-45F6F365B7EF}" srcOrd="5" destOrd="0" parTransId="{FD6F40F0-5AAC-F840-B33C-880B24BC461D}" sibTransId="{345281BF-6350-DF43-9BF2-FA090CA0FDB7}"/>
    <dgm:cxn modelId="{A4EFCCB5-E269-D04B-A291-D1EF182ABDFC}" type="presOf" srcId="{CAC219D5-B4C9-ED4A-AE3A-45F6F365B7EF}" destId="{1D6A2030-9B8D-C343-8F41-FF5D3D4E0130}" srcOrd="0" destOrd="7" presId="urn:microsoft.com/office/officeart/2005/8/layout/vList2"/>
    <dgm:cxn modelId="{BC619AB8-F05C-1043-8AF6-99F2502283DF}" srcId="{9E9A35A4-49D8-B342-82D7-CE7DD9071853}" destId="{C46601E3-7D2C-D144-BCA9-6D77AEA7F281}" srcOrd="0" destOrd="0" parTransId="{F2147F61-9CB4-3A4D-ABAB-1321D4BD5982}" sibTransId="{00E154F3-62EB-D54C-943A-0FDBAAA36A61}"/>
    <dgm:cxn modelId="{51DB5AE2-5298-3341-8C24-CE34F3793A6D}" srcId="{B7FF6393-8664-6A43-85BB-D65A3E426B50}" destId="{47823D2A-5F32-C04C-B57D-47A50DF61AD0}" srcOrd="0" destOrd="0" parTransId="{6EA99C2D-E995-E345-8F2D-762A950C5579}" sibTransId="{3E87EC95-BFC1-2C40-AE29-DA9480E12D4B}"/>
    <dgm:cxn modelId="{11F928EB-71DB-364B-862D-3290730F84D9}" srcId="{9E9A35A4-49D8-B342-82D7-CE7DD9071853}" destId="{135B0F4A-02D2-AD4B-9509-72B8FF3E8AC3}" srcOrd="1" destOrd="0" parTransId="{D9DE58DA-2FD3-0F4E-8DE4-E44CBC9848E5}" sibTransId="{00C92A8B-E021-AD41-AB7D-55267DABD7D7}"/>
    <dgm:cxn modelId="{A5688EAD-3971-2B43-A960-E3A089E65004}" type="presParOf" srcId="{E140D75B-B0EB-DE47-A2C9-0BAFCD9B6550}" destId="{F5E238B6-2473-FC44-9359-F299A01479ED}" srcOrd="0" destOrd="0" presId="urn:microsoft.com/office/officeart/2005/8/layout/vList2"/>
    <dgm:cxn modelId="{6767B549-3A4E-9C4B-B050-477E294DAAB2}" type="presParOf" srcId="{E140D75B-B0EB-DE47-A2C9-0BAFCD9B6550}" destId="{1D6A2030-9B8D-C343-8F41-FF5D3D4E0130}" srcOrd="1" destOrd="0" presId="urn:microsoft.com/office/officeart/2005/8/layout/vList2"/>
    <dgm:cxn modelId="{DDB2B6ED-1437-3746-A414-D4ABC91C741A}" type="presParOf" srcId="{E140D75B-B0EB-DE47-A2C9-0BAFCD9B6550}" destId="{AFE4CF0E-4C7B-3B41-91FF-52A22065A2D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5B6FD-0B05-DE4D-B976-829A6C785F5E}">
      <dsp:nvSpPr>
        <dsp:cNvPr id="0" name=""/>
        <dsp:cNvSpPr/>
      </dsp:nvSpPr>
      <dsp:spPr>
        <a:xfrm>
          <a:off x="0" y="0"/>
          <a:ext cx="5098256" cy="50368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ACGME Initial Accreditation – 2013</a:t>
          </a:r>
        </a:p>
      </dsp:txBody>
      <dsp:txXfrm>
        <a:off x="24588" y="24588"/>
        <a:ext cx="5049080" cy="454509"/>
      </dsp:txXfrm>
    </dsp:sp>
    <dsp:sp modelId="{C9071753-9C9F-D244-802D-4D3BACFE2BF3}">
      <dsp:nvSpPr>
        <dsp:cNvPr id="0" name=""/>
        <dsp:cNvSpPr/>
      </dsp:nvSpPr>
      <dsp:spPr>
        <a:xfrm>
          <a:off x="0" y="645069"/>
          <a:ext cx="5098256" cy="503685"/>
        </a:xfrm>
        <a:prstGeom prst="roundRect">
          <a:avLst/>
        </a:prstGeom>
        <a:solidFill>
          <a:schemeClr val="accent5">
            <a:hueOff val="460881"/>
            <a:satOff val="-8998"/>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1 Fellow per 2-year Cycle</a:t>
          </a:r>
        </a:p>
      </dsp:txBody>
      <dsp:txXfrm>
        <a:off x="24588" y="669657"/>
        <a:ext cx="5049080" cy="454509"/>
      </dsp:txXfrm>
    </dsp:sp>
    <dsp:sp modelId="{30DF5F39-17AE-1842-94CC-88EEA9885909}">
      <dsp:nvSpPr>
        <dsp:cNvPr id="0" name=""/>
        <dsp:cNvSpPr/>
      </dsp:nvSpPr>
      <dsp:spPr>
        <a:xfrm>
          <a:off x="0" y="1355008"/>
          <a:ext cx="5098256" cy="503685"/>
        </a:xfrm>
        <a:prstGeom prst="roundRect">
          <a:avLst/>
        </a:prstGeom>
        <a:solidFill>
          <a:schemeClr val="accent5">
            <a:hueOff val="921761"/>
            <a:satOff val="-17996"/>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Fellowship Graduates</a:t>
          </a:r>
        </a:p>
      </dsp:txBody>
      <dsp:txXfrm>
        <a:off x="24588" y="1379596"/>
        <a:ext cx="5049080" cy="454509"/>
      </dsp:txXfrm>
    </dsp:sp>
    <dsp:sp modelId="{D52A2550-C7FB-4B44-9B17-D9B2EDAA2727}">
      <dsp:nvSpPr>
        <dsp:cNvPr id="0" name=""/>
        <dsp:cNvSpPr/>
      </dsp:nvSpPr>
      <dsp:spPr>
        <a:xfrm>
          <a:off x="0" y="1858693"/>
          <a:ext cx="5098256" cy="3564539"/>
        </a:xfrm>
        <a:prstGeom prst="roundRect">
          <a:avLst/>
        </a:prstGeom>
        <a:solidFill>
          <a:schemeClr val="lt1"/>
        </a:solidFill>
        <a:ln w="25400" cap="flat" cmpd="sng" algn="ctr">
          <a:solidFill>
            <a:srgbClr val="5982DB"/>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1870" tIns="26670" rIns="149352" bIns="26670" numCol="1" spcCol="1270" anchor="t" anchorCtr="0">
          <a:noAutofit/>
        </a:bodyPr>
        <a:lstStyle/>
        <a:p>
          <a:pPr marL="171450" lvl="1" indent="-171450" algn="l" defTabSz="711200">
            <a:lnSpc>
              <a:spcPct val="90000"/>
            </a:lnSpc>
            <a:spcBef>
              <a:spcPct val="0"/>
            </a:spcBef>
            <a:spcAft>
              <a:spcPct val="20000"/>
            </a:spcAft>
            <a:buClr>
              <a:schemeClr val="accent6"/>
            </a:buClr>
            <a:buSzPct val="107000"/>
            <a:buChar char="•"/>
          </a:pPr>
          <a:r>
            <a:rPr lang="en-US" sz="1600" kern="1200" dirty="0"/>
            <a:t>Isaac </a:t>
          </a:r>
          <a:r>
            <a:rPr lang="en-US" sz="1600" kern="1200" dirty="0" err="1"/>
            <a:t>Erbele</a:t>
          </a:r>
          <a:r>
            <a:rPr lang="en-US" sz="1600" kern="1200" dirty="0"/>
            <a:t>, MD – 2018-2020; Maj, US Army, currently practicing at San Antonio Military Medical Center </a:t>
          </a:r>
        </a:p>
        <a:p>
          <a:pPr marL="171450" lvl="1" indent="-171450" algn="l" defTabSz="711200">
            <a:lnSpc>
              <a:spcPct val="90000"/>
            </a:lnSpc>
            <a:spcBef>
              <a:spcPct val="0"/>
            </a:spcBef>
            <a:spcAft>
              <a:spcPct val="20000"/>
            </a:spcAft>
            <a:buClr>
              <a:schemeClr val="accent6"/>
            </a:buClr>
            <a:buSzPct val="107000"/>
            <a:buChar char="•"/>
          </a:pPr>
          <a:r>
            <a:rPr lang="en-US" sz="1600" kern="1200" dirty="0"/>
            <a:t>Gauri </a:t>
          </a:r>
          <a:r>
            <a:rPr lang="en-US" sz="1600" kern="1200" dirty="0" err="1"/>
            <a:t>Mankekar</a:t>
          </a:r>
          <a:r>
            <a:rPr lang="en-US" sz="1600" kern="1200" dirty="0"/>
            <a:t>, MD, PhD – Neurotology/Skull Base Fellowship 2017-2019; faculty at LSUHSC-Shreveport (non-ACGME)</a:t>
          </a:r>
        </a:p>
        <a:p>
          <a:pPr marL="171450" lvl="1" indent="-171450" algn="l" defTabSz="711200">
            <a:lnSpc>
              <a:spcPct val="90000"/>
            </a:lnSpc>
            <a:spcBef>
              <a:spcPct val="0"/>
            </a:spcBef>
            <a:spcAft>
              <a:spcPct val="20000"/>
            </a:spcAft>
            <a:buClr>
              <a:schemeClr val="accent6"/>
            </a:buClr>
            <a:buSzPct val="107000"/>
            <a:buChar char="•"/>
          </a:pPr>
          <a:r>
            <a:rPr lang="en-US" sz="1600" kern="1200" dirty="0"/>
            <a:t>Joshua Sappington, MD – 2015-2017; faculty member at St. Louis University</a:t>
          </a:r>
        </a:p>
        <a:p>
          <a:pPr marL="171450" lvl="1" indent="-171450" algn="l" defTabSz="711200">
            <a:lnSpc>
              <a:spcPct val="90000"/>
            </a:lnSpc>
            <a:spcBef>
              <a:spcPct val="0"/>
            </a:spcBef>
            <a:spcAft>
              <a:spcPct val="20000"/>
            </a:spcAft>
            <a:buClr>
              <a:schemeClr val="accent6"/>
            </a:buClr>
            <a:buSzPct val="107000"/>
            <a:buChar char="•"/>
          </a:pPr>
          <a:r>
            <a:rPr lang="en-US" sz="1600" kern="1200" dirty="0"/>
            <a:t>Sam Spear, MD – 2013-2015; Lt Col, USAF, currently practicing at San Antonio Military Medical Center</a:t>
          </a:r>
        </a:p>
        <a:p>
          <a:pPr marL="171450" lvl="1" indent="-171450" algn="l" defTabSz="711200">
            <a:lnSpc>
              <a:spcPct val="90000"/>
            </a:lnSpc>
            <a:spcBef>
              <a:spcPct val="0"/>
            </a:spcBef>
            <a:spcAft>
              <a:spcPct val="20000"/>
            </a:spcAft>
            <a:buClr>
              <a:schemeClr val="accent6"/>
            </a:buClr>
            <a:buSzPct val="107000"/>
            <a:buChar char="•"/>
          </a:pPr>
          <a:r>
            <a:rPr lang="en-US" sz="1600" kern="1200" dirty="0"/>
            <a:t>Rahul Mehta, MD – Advanced Otology/Rhinology (1 year) 2014; LSU Otolaryngology faculty (non-ACGME)</a:t>
          </a:r>
        </a:p>
      </dsp:txBody>
      <dsp:txXfrm>
        <a:off x="174006" y="2032699"/>
        <a:ext cx="4750244" cy="32165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854CA-F09A-1742-9172-E625AD973723}">
      <dsp:nvSpPr>
        <dsp:cNvPr id="0" name=""/>
        <dsp:cNvSpPr/>
      </dsp:nvSpPr>
      <dsp:spPr>
        <a:xfrm>
          <a:off x="0" y="28026"/>
          <a:ext cx="5098256" cy="5756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Basic Science collaborators</a:t>
          </a:r>
        </a:p>
      </dsp:txBody>
      <dsp:txXfrm>
        <a:off x="28100" y="56126"/>
        <a:ext cx="5042056" cy="519439"/>
      </dsp:txXfrm>
    </dsp:sp>
    <dsp:sp modelId="{024703E8-E709-6247-9503-415B34A34F30}">
      <dsp:nvSpPr>
        <dsp:cNvPr id="0" name=""/>
        <dsp:cNvSpPr/>
      </dsp:nvSpPr>
      <dsp:spPr>
        <a:xfrm>
          <a:off x="0" y="603666"/>
          <a:ext cx="5098256"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30480" rIns="170688" bIns="30480" numCol="1" spcCol="1270" anchor="t" anchorCtr="0">
          <a:noAutofit/>
        </a:bodyPr>
        <a:lstStyle/>
        <a:p>
          <a:pPr marL="171450" lvl="1" indent="-171450" algn="l" defTabSz="844550">
            <a:lnSpc>
              <a:spcPct val="90000"/>
            </a:lnSpc>
            <a:spcBef>
              <a:spcPct val="0"/>
            </a:spcBef>
            <a:spcAft>
              <a:spcPct val="20000"/>
            </a:spcAft>
            <a:buClr>
              <a:schemeClr val="accent2"/>
            </a:buClr>
            <a:buChar char="•"/>
          </a:pPr>
          <a:r>
            <a:rPr lang="en-US" sz="1900" kern="1200" dirty="0"/>
            <a:t>Jennifer Lentz, PhD, Hamilton Farris, PhD</a:t>
          </a:r>
        </a:p>
        <a:p>
          <a:pPr marL="171450" lvl="1" indent="-171450" algn="l" defTabSz="844550">
            <a:lnSpc>
              <a:spcPct val="90000"/>
            </a:lnSpc>
            <a:spcBef>
              <a:spcPct val="0"/>
            </a:spcBef>
            <a:spcAft>
              <a:spcPct val="20000"/>
            </a:spcAft>
            <a:buClr>
              <a:schemeClr val="accent2"/>
            </a:buClr>
            <a:buChar char="•"/>
          </a:pPr>
          <a:r>
            <a:rPr lang="en-US" sz="1900" kern="1200" dirty="0"/>
            <a:t>School of Allied Health</a:t>
          </a:r>
        </a:p>
      </dsp:txBody>
      <dsp:txXfrm>
        <a:off x="0" y="603666"/>
        <a:ext cx="5098256" cy="658260"/>
      </dsp:txXfrm>
    </dsp:sp>
    <dsp:sp modelId="{5B9D4026-37DF-3048-B017-534DE2E2B680}">
      <dsp:nvSpPr>
        <dsp:cNvPr id="0" name=""/>
        <dsp:cNvSpPr/>
      </dsp:nvSpPr>
      <dsp:spPr>
        <a:xfrm>
          <a:off x="0" y="1261926"/>
          <a:ext cx="5098256" cy="575639"/>
        </a:xfrm>
        <a:prstGeom prst="roundRect">
          <a:avLst/>
        </a:prstGeom>
        <a:solidFill>
          <a:srgbClr val="8E59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Anatomic Collaboration</a:t>
          </a:r>
        </a:p>
      </dsp:txBody>
      <dsp:txXfrm>
        <a:off x="28100" y="1290026"/>
        <a:ext cx="5042056" cy="519439"/>
      </dsp:txXfrm>
    </dsp:sp>
    <dsp:sp modelId="{81484E2D-A4EF-0645-908A-0D89F67B7B18}">
      <dsp:nvSpPr>
        <dsp:cNvPr id="0" name=""/>
        <dsp:cNvSpPr/>
      </dsp:nvSpPr>
      <dsp:spPr>
        <a:xfrm>
          <a:off x="0" y="1837566"/>
          <a:ext cx="5098256"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30480" rIns="170688" bIns="30480" numCol="1" spcCol="1270" anchor="t" anchorCtr="0">
          <a:noAutofit/>
        </a:bodyPr>
        <a:lstStyle/>
        <a:p>
          <a:pPr marL="171450" lvl="1" indent="-171450" algn="l" defTabSz="844550">
            <a:lnSpc>
              <a:spcPct val="90000"/>
            </a:lnSpc>
            <a:spcBef>
              <a:spcPct val="0"/>
            </a:spcBef>
            <a:spcAft>
              <a:spcPct val="20000"/>
            </a:spcAft>
            <a:buClr>
              <a:srgbClr val="825BD7"/>
            </a:buClr>
            <a:buChar char="•"/>
          </a:pPr>
          <a:r>
            <a:rPr lang="en-US" sz="1900" kern="1200" dirty="0"/>
            <a:t>Center for Advanced Practice</a:t>
          </a:r>
        </a:p>
      </dsp:txBody>
      <dsp:txXfrm>
        <a:off x="0" y="1837566"/>
        <a:ext cx="5098256" cy="397440"/>
      </dsp:txXfrm>
    </dsp:sp>
    <dsp:sp modelId="{EB54B1D2-6DB6-1840-ADC1-74DAB3958D23}">
      <dsp:nvSpPr>
        <dsp:cNvPr id="0" name=""/>
        <dsp:cNvSpPr/>
      </dsp:nvSpPr>
      <dsp:spPr>
        <a:xfrm>
          <a:off x="0" y="2235006"/>
          <a:ext cx="5098256" cy="575639"/>
        </a:xfrm>
        <a:prstGeom prst="roundRect">
          <a:avLst/>
        </a:prstGeom>
        <a:solidFill>
          <a:schemeClr val="accent2">
            <a:hueOff val="-851583"/>
            <a:satOff val="2339"/>
            <a:lumOff val="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Clinical Studies </a:t>
          </a:r>
        </a:p>
      </dsp:txBody>
      <dsp:txXfrm>
        <a:off x="28100" y="2263106"/>
        <a:ext cx="5042056" cy="519439"/>
      </dsp:txXfrm>
    </dsp:sp>
    <dsp:sp modelId="{C1C463C3-CF83-A046-875E-6C3239903F05}">
      <dsp:nvSpPr>
        <dsp:cNvPr id="0" name=""/>
        <dsp:cNvSpPr/>
      </dsp:nvSpPr>
      <dsp:spPr>
        <a:xfrm>
          <a:off x="0" y="2810646"/>
          <a:ext cx="5098256"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30480" rIns="170688" bIns="30480" numCol="1" spcCol="1270" anchor="t" anchorCtr="0">
          <a:noAutofit/>
        </a:bodyPr>
        <a:lstStyle/>
        <a:p>
          <a:pPr marL="171450" lvl="1" indent="-171450" algn="l" defTabSz="844550">
            <a:lnSpc>
              <a:spcPct val="90000"/>
            </a:lnSpc>
            <a:spcBef>
              <a:spcPct val="0"/>
            </a:spcBef>
            <a:spcAft>
              <a:spcPct val="20000"/>
            </a:spcAft>
            <a:buClr>
              <a:srgbClr val="825BD7"/>
            </a:buClr>
            <a:buChar char="•"/>
          </a:pPr>
          <a:r>
            <a:rPr lang="en-US" sz="1900" kern="1200" dirty="0"/>
            <a:t>Prospective (</a:t>
          </a:r>
          <a:r>
            <a:rPr lang="en-US" sz="1900" kern="1200" dirty="0" err="1"/>
            <a:t>Otonomy</a:t>
          </a:r>
          <a:r>
            <a:rPr lang="en-US" sz="1900" kern="1200" dirty="0"/>
            <a:t>, Balloon), Retrospective Clinical </a:t>
          </a:r>
        </a:p>
      </dsp:txBody>
      <dsp:txXfrm>
        <a:off x="0" y="2810646"/>
        <a:ext cx="5098256" cy="596160"/>
      </dsp:txXfrm>
    </dsp:sp>
    <dsp:sp modelId="{ABF13795-6DEA-804E-8B61-E2CE1F1D1E31}">
      <dsp:nvSpPr>
        <dsp:cNvPr id="0" name=""/>
        <dsp:cNvSpPr/>
      </dsp:nvSpPr>
      <dsp:spPr>
        <a:xfrm>
          <a:off x="0" y="3406806"/>
          <a:ext cx="5098256" cy="575639"/>
        </a:xfrm>
        <a:prstGeom prst="roundRect">
          <a:avLst/>
        </a:prstGeom>
        <a:solidFill>
          <a:schemeClr val="accent2">
            <a:hueOff val="-1277375"/>
            <a:satOff val="3509"/>
            <a:lumOff val="2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Fellowship Specifics</a:t>
          </a:r>
        </a:p>
      </dsp:txBody>
      <dsp:txXfrm>
        <a:off x="28100" y="3434906"/>
        <a:ext cx="5042056" cy="519439"/>
      </dsp:txXfrm>
    </dsp:sp>
    <dsp:sp modelId="{291BC407-9780-BA48-984E-3721499711F7}">
      <dsp:nvSpPr>
        <dsp:cNvPr id="0" name=""/>
        <dsp:cNvSpPr/>
      </dsp:nvSpPr>
      <dsp:spPr>
        <a:xfrm>
          <a:off x="0" y="3982446"/>
          <a:ext cx="5098256"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30480" rIns="170688" bIns="30480" numCol="1" spcCol="1270" anchor="t" anchorCtr="0">
          <a:noAutofit/>
        </a:bodyPr>
        <a:lstStyle/>
        <a:p>
          <a:pPr marL="171450" lvl="1" indent="-171450" algn="l" defTabSz="844550">
            <a:lnSpc>
              <a:spcPct val="90000"/>
            </a:lnSpc>
            <a:spcBef>
              <a:spcPct val="0"/>
            </a:spcBef>
            <a:spcAft>
              <a:spcPct val="20000"/>
            </a:spcAft>
            <a:buClr>
              <a:schemeClr val="accent3"/>
            </a:buClr>
            <a:buChar char="•"/>
          </a:pPr>
          <a:r>
            <a:rPr lang="en-US" sz="1900" kern="1200" dirty="0"/>
            <a:t>PhD Research Coordinator</a:t>
          </a:r>
        </a:p>
        <a:p>
          <a:pPr marL="171450" lvl="1" indent="-171450" algn="l" defTabSz="844550">
            <a:lnSpc>
              <a:spcPct val="90000"/>
            </a:lnSpc>
            <a:spcBef>
              <a:spcPct val="0"/>
            </a:spcBef>
            <a:spcAft>
              <a:spcPct val="20000"/>
            </a:spcAft>
            <a:buClr>
              <a:schemeClr val="accent3"/>
            </a:buClr>
            <a:buChar char="•"/>
          </a:pPr>
          <a:r>
            <a:rPr lang="en-US" sz="1900" kern="1200" dirty="0"/>
            <a:t>PhD Research Audiologist</a:t>
          </a:r>
        </a:p>
        <a:p>
          <a:pPr marL="171450" lvl="1" indent="-171450" algn="l" defTabSz="844550">
            <a:lnSpc>
              <a:spcPct val="90000"/>
            </a:lnSpc>
            <a:spcBef>
              <a:spcPct val="0"/>
            </a:spcBef>
            <a:spcAft>
              <a:spcPct val="20000"/>
            </a:spcAft>
            <a:buClr>
              <a:schemeClr val="accent3"/>
            </a:buClr>
            <a:buChar char="•"/>
          </a:pPr>
          <a:r>
            <a:rPr lang="en-US" sz="1900" kern="1200" dirty="0"/>
            <a:t>Funding for Statistician</a:t>
          </a:r>
        </a:p>
        <a:p>
          <a:pPr marL="171450" lvl="1" indent="-171450" algn="l" defTabSz="844550">
            <a:lnSpc>
              <a:spcPct val="90000"/>
            </a:lnSpc>
            <a:spcBef>
              <a:spcPct val="0"/>
            </a:spcBef>
            <a:spcAft>
              <a:spcPct val="20000"/>
            </a:spcAft>
            <a:buClr>
              <a:schemeClr val="accent3"/>
            </a:buClr>
            <a:buChar char="•"/>
          </a:pPr>
          <a:r>
            <a:rPr lang="en-US" sz="1900" kern="1200" dirty="0"/>
            <a:t>Research Rotation or Research Time</a:t>
          </a:r>
        </a:p>
        <a:p>
          <a:pPr marL="171450" lvl="1" indent="-171450" algn="l" defTabSz="844550">
            <a:lnSpc>
              <a:spcPct val="90000"/>
            </a:lnSpc>
            <a:spcBef>
              <a:spcPct val="0"/>
            </a:spcBef>
            <a:spcAft>
              <a:spcPct val="20000"/>
            </a:spcAft>
            <a:buClr>
              <a:schemeClr val="accent3"/>
            </a:buClr>
            <a:buChar char="•"/>
          </a:pPr>
          <a:r>
            <a:rPr lang="en-US" sz="1900" kern="1200" dirty="0"/>
            <a:t>MD Fellowship Coordinator</a:t>
          </a:r>
        </a:p>
      </dsp:txBody>
      <dsp:txXfrm>
        <a:off x="0" y="3982446"/>
        <a:ext cx="5098256" cy="1639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D70E6-2649-ED4B-A0BE-57DA2A0AC1F2}">
      <dsp:nvSpPr>
        <dsp:cNvPr id="0" name=""/>
        <dsp:cNvSpPr/>
      </dsp:nvSpPr>
      <dsp:spPr>
        <a:xfrm>
          <a:off x="172265" y="3034002"/>
          <a:ext cx="1358207"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Monday</a:t>
          </a:r>
        </a:p>
      </dsp:txBody>
      <dsp:txXfrm>
        <a:off x="172265" y="3034002"/>
        <a:ext cx="1358207" cy="638440"/>
      </dsp:txXfrm>
    </dsp:sp>
    <dsp:sp modelId="{48B6C173-2E01-234F-8374-6AF15E80B287}">
      <dsp:nvSpPr>
        <dsp:cNvPr id="0" name=""/>
        <dsp:cNvSpPr/>
      </dsp:nvSpPr>
      <dsp:spPr>
        <a:xfrm>
          <a:off x="0" y="2711957"/>
          <a:ext cx="5098256" cy="22599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FAF1E-E484-C14A-9043-0729106BF7C9}">
      <dsp:nvSpPr>
        <dsp:cNvPr id="0" name=""/>
        <dsp:cNvSpPr/>
      </dsp:nvSpPr>
      <dsp:spPr>
        <a:xfrm>
          <a:off x="104354" y="125887"/>
          <a:ext cx="1494027" cy="1625585"/>
        </a:xfrm>
        <a:prstGeom prst="roundRect">
          <a:avLst/>
        </a:prstGeom>
        <a:solidFill>
          <a:schemeClr val="accent2">
            <a:tint val="40000"/>
            <a:alpha val="9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AM Clinic OLOL or Surgery Vista (LSU Health BR) or surgery Children’s NO</a:t>
          </a:r>
        </a:p>
      </dsp:txBody>
      <dsp:txXfrm>
        <a:off x="177286" y="198819"/>
        <a:ext cx="1348163" cy="1479721"/>
      </dsp:txXfrm>
    </dsp:sp>
    <dsp:sp modelId="{04D2323D-383C-4A4B-903D-4EA7D418B09D}">
      <dsp:nvSpPr>
        <dsp:cNvPr id="0" name=""/>
        <dsp:cNvSpPr/>
      </dsp:nvSpPr>
      <dsp:spPr>
        <a:xfrm>
          <a:off x="851368" y="1751472"/>
          <a:ext cx="0" cy="96048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41CB75E2-3839-B24F-ACAA-F2425D5C7371}">
      <dsp:nvSpPr>
        <dsp:cNvPr id="0" name=""/>
        <dsp:cNvSpPr/>
      </dsp:nvSpPr>
      <dsp:spPr>
        <a:xfrm>
          <a:off x="1021144" y="1977469"/>
          <a:ext cx="1358207"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Tuesday</a:t>
          </a:r>
        </a:p>
      </dsp:txBody>
      <dsp:txXfrm>
        <a:off x="1021144" y="1977469"/>
        <a:ext cx="1358207" cy="638440"/>
      </dsp:txXfrm>
    </dsp:sp>
    <dsp:sp modelId="{5B086903-9F8B-BE48-8F24-D2C3518ABDBA}">
      <dsp:nvSpPr>
        <dsp:cNvPr id="0" name=""/>
        <dsp:cNvSpPr/>
      </dsp:nvSpPr>
      <dsp:spPr>
        <a:xfrm>
          <a:off x="953234" y="3898439"/>
          <a:ext cx="1494027" cy="788162"/>
        </a:xfrm>
        <a:prstGeom prst="roundRect">
          <a:avLst/>
        </a:prstGeom>
        <a:solidFill>
          <a:schemeClr val="accent3">
            <a:tint val="40000"/>
            <a:alpha val="90000"/>
            <a:hueOff val="0"/>
            <a:satOff val="0"/>
            <a:lumOff val="0"/>
            <a:alphaOff val="0"/>
          </a:schemeClr>
        </a:solidFill>
        <a:ln w="25400" cap="flat" cmpd="sng" algn="ctr">
          <a:solidFill>
            <a:schemeClr val="accent3">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AM/PM Surgery OLOL</a:t>
          </a:r>
        </a:p>
      </dsp:txBody>
      <dsp:txXfrm>
        <a:off x="991709" y="3936914"/>
        <a:ext cx="1417077" cy="711212"/>
      </dsp:txXfrm>
    </dsp:sp>
    <dsp:sp modelId="{6EA70668-5630-2846-B0DF-0278AE128A7C}">
      <dsp:nvSpPr>
        <dsp:cNvPr id="0" name=""/>
        <dsp:cNvSpPr/>
      </dsp:nvSpPr>
      <dsp:spPr>
        <a:xfrm>
          <a:off x="1700248" y="2937954"/>
          <a:ext cx="0" cy="960485"/>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B665371-D3C3-4F48-A875-BC33FB732CD2}">
      <dsp:nvSpPr>
        <dsp:cNvPr id="0" name=""/>
        <dsp:cNvSpPr/>
      </dsp:nvSpPr>
      <dsp:spPr>
        <a:xfrm>
          <a:off x="780745" y="2754332"/>
          <a:ext cx="141247" cy="14124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017A773-45C6-0C4A-AFAB-D66B9C491130}">
      <dsp:nvSpPr>
        <dsp:cNvPr id="0" name=""/>
        <dsp:cNvSpPr/>
      </dsp:nvSpPr>
      <dsp:spPr>
        <a:xfrm>
          <a:off x="1629624" y="2754332"/>
          <a:ext cx="141247" cy="14124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3D25B99-55B2-5340-9AB6-A4D66B5994B7}">
      <dsp:nvSpPr>
        <dsp:cNvPr id="0" name=""/>
        <dsp:cNvSpPr/>
      </dsp:nvSpPr>
      <dsp:spPr>
        <a:xfrm>
          <a:off x="1870024" y="3034002"/>
          <a:ext cx="1358207"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Wednesday</a:t>
          </a:r>
        </a:p>
      </dsp:txBody>
      <dsp:txXfrm>
        <a:off x="1870024" y="3034002"/>
        <a:ext cx="1358207" cy="638440"/>
      </dsp:txXfrm>
    </dsp:sp>
    <dsp:sp modelId="{2B9A34F3-D99E-9C4D-B9B2-7531BD1B85A9}">
      <dsp:nvSpPr>
        <dsp:cNvPr id="0" name=""/>
        <dsp:cNvSpPr/>
      </dsp:nvSpPr>
      <dsp:spPr>
        <a:xfrm>
          <a:off x="1802114" y="790899"/>
          <a:ext cx="1494027" cy="960573"/>
        </a:xfrm>
        <a:prstGeom prst="roundRect">
          <a:avLst/>
        </a:prstGeom>
        <a:solidFill>
          <a:schemeClr val="accent4">
            <a:tint val="40000"/>
            <a:alpha val="90000"/>
            <a:hueOff val="0"/>
            <a:satOff val="0"/>
            <a:lumOff val="0"/>
            <a:alphaOff val="0"/>
          </a:schemeClr>
        </a:solidFill>
        <a:ln w="25400" cap="flat" cmpd="sng" algn="ctr">
          <a:solidFill>
            <a:schemeClr val="accent4">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OLOL Clinic or Endoscopic Surgery</a:t>
          </a:r>
        </a:p>
      </dsp:txBody>
      <dsp:txXfrm>
        <a:off x="1849005" y="837790"/>
        <a:ext cx="1400245" cy="866791"/>
      </dsp:txXfrm>
    </dsp:sp>
    <dsp:sp modelId="{0D0226E5-584E-3645-8099-ADCD40226C16}">
      <dsp:nvSpPr>
        <dsp:cNvPr id="0" name=""/>
        <dsp:cNvSpPr/>
      </dsp:nvSpPr>
      <dsp:spPr>
        <a:xfrm>
          <a:off x="2549128" y="1751472"/>
          <a:ext cx="0" cy="960485"/>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FB3AC33-C1DB-6E4E-84C7-39348ECF1424}">
      <dsp:nvSpPr>
        <dsp:cNvPr id="0" name=""/>
        <dsp:cNvSpPr/>
      </dsp:nvSpPr>
      <dsp:spPr>
        <a:xfrm>
          <a:off x="2718903" y="1977469"/>
          <a:ext cx="1358207"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Thursday</a:t>
          </a:r>
        </a:p>
      </dsp:txBody>
      <dsp:txXfrm>
        <a:off x="2718903" y="1977469"/>
        <a:ext cx="1358207" cy="638440"/>
      </dsp:txXfrm>
    </dsp:sp>
    <dsp:sp modelId="{357FD128-CF41-ED4E-AF0D-49AE06E4B1AF}">
      <dsp:nvSpPr>
        <dsp:cNvPr id="0" name=""/>
        <dsp:cNvSpPr/>
      </dsp:nvSpPr>
      <dsp:spPr>
        <a:xfrm>
          <a:off x="2650993" y="3898439"/>
          <a:ext cx="1494027" cy="788162"/>
        </a:xfrm>
        <a:prstGeom prst="roundRect">
          <a:avLst/>
        </a:prstGeom>
        <a:solidFill>
          <a:schemeClr val="accent5">
            <a:tint val="40000"/>
            <a:alpha val="90000"/>
            <a:hueOff val="0"/>
            <a:satOff val="0"/>
            <a:lumOff val="0"/>
            <a:alphaOff val="0"/>
          </a:schemeClr>
        </a:solidFill>
        <a:ln w="25400" cap="flat" cmpd="sng" algn="ctr">
          <a:solidFill>
            <a:schemeClr val="accent5">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WJMC Surgery</a:t>
          </a:r>
        </a:p>
      </dsp:txBody>
      <dsp:txXfrm>
        <a:off x="2689468" y="3936914"/>
        <a:ext cx="1417077" cy="711212"/>
      </dsp:txXfrm>
    </dsp:sp>
    <dsp:sp modelId="{B731F178-57D1-9C44-9574-0E8A5C45E876}">
      <dsp:nvSpPr>
        <dsp:cNvPr id="0" name=""/>
        <dsp:cNvSpPr/>
      </dsp:nvSpPr>
      <dsp:spPr>
        <a:xfrm>
          <a:off x="3398007" y="2937954"/>
          <a:ext cx="0" cy="960485"/>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CEA4160E-4A8D-3043-AC71-87E94B8F3CF8}">
      <dsp:nvSpPr>
        <dsp:cNvPr id="0" name=""/>
        <dsp:cNvSpPr/>
      </dsp:nvSpPr>
      <dsp:spPr>
        <a:xfrm>
          <a:off x="2478504" y="2754332"/>
          <a:ext cx="141247" cy="14124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EF15189-8DB7-A149-9995-DF9A26CD3DAD}">
      <dsp:nvSpPr>
        <dsp:cNvPr id="0" name=""/>
        <dsp:cNvSpPr/>
      </dsp:nvSpPr>
      <dsp:spPr>
        <a:xfrm>
          <a:off x="3327383" y="2754332"/>
          <a:ext cx="141247" cy="14124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E244396-E787-8440-876E-D74019E7EC90}">
      <dsp:nvSpPr>
        <dsp:cNvPr id="0" name=""/>
        <dsp:cNvSpPr/>
      </dsp:nvSpPr>
      <dsp:spPr>
        <a:xfrm>
          <a:off x="3567783" y="3034002"/>
          <a:ext cx="1358207" cy="63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Friday</a:t>
          </a:r>
        </a:p>
      </dsp:txBody>
      <dsp:txXfrm>
        <a:off x="3567783" y="3034002"/>
        <a:ext cx="1358207" cy="638440"/>
      </dsp:txXfrm>
    </dsp:sp>
    <dsp:sp modelId="{5765D8FF-2B61-7B4C-86ED-D2E8CB66C641}">
      <dsp:nvSpPr>
        <dsp:cNvPr id="0" name=""/>
        <dsp:cNvSpPr/>
      </dsp:nvSpPr>
      <dsp:spPr>
        <a:xfrm>
          <a:off x="3499873" y="963309"/>
          <a:ext cx="1494027" cy="788162"/>
        </a:xfrm>
        <a:prstGeom prst="roundRect">
          <a:avLst/>
        </a:prstGeom>
        <a:solidFill>
          <a:schemeClr val="accent6">
            <a:tint val="40000"/>
            <a:alpha val="90000"/>
            <a:hueOff val="0"/>
            <a:satOff val="0"/>
            <a:lumOff val="0"/>
            <a:alphaOff val="0"/>
          </a:schemeClr>
        </a:solidFill>
        <a:ln w="25400" cap="flat" cmpd="sng" algn="ctr">
          <a:solidFill>
            <a:schemeClr val="accent6">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Research / Surgery / Clinic</a:t>
          </a:r>
        </a:p>
      </dsp:txBody>
      <dsp:txXfrm>
        <a:off x="3538348" y="1001784"/>
        <a:ext cx="1417077" cy="711212"/>
      </dsp:txXfrm>
    </dsp:sp>
    <dsp:sp modelId="{9A5CEBFB-2558-4642-8315-0185F8C5B8C6}">
      <dsp:nvSpPr>
        <dsp:cNvPr id="0" name=""/>
        <dsp:cNvSpPr/>
      </dsp:nvSpPr>
      <dsp:spPr>
        <a:xfrm>
          <a:off x="4246887" y="1751472"/>
          <a:ext cx="0" cy="960485"/>
        </a:xfrm>
        <a:prstGeom prst="line">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2C91C276-0645-814E-82A2-DF6264FEC658}">
      <dsp:nvSpPr>
        <dsp:cNvPr id="0" name=""/>
        <dsp:cNvSpPr/>
      </dsp:nvSpPr>
      <dsp:spPr>
        <a:xfrm>
          <a:off x="4176263" y="2754332"/>
          <a:ext cx="141247" cy="14124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B4BDC-82E8-BA42-BEC9-43D9726BE9FF}">
      <dsp:nvSpPr>
        <dsp:cNvPr id="0" name=""/>
        <dsp:cNvSpPr/>
      </dsp:nvSpPr>
      <dsp:spPr>
        <a:xfrm>
          <a:off x="0" y="207306"/>
          <a:ext cx="5098256" cy="441000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95681" tIns="291592" rIns="395681" bIns="128016" numCol="1" spcCol="1270" anchor="t" anchorCtr="0">
          <a:noAutofit/>
        </a:bodyPr>
        <a:lstStyle/>
        <a:p>
          <a:pPr marL="171450" lvl="1" indent="-171450" algn="l" defTabSz="800100">
            <a:lnSpc>
              <a:spcPct val="90000"/>
            </a:lnSpc>
            <a:spcBef>
              <a:spcPct val="0"/>
            </a:spcBef>
            <a:spcAft>
              <a:spcPct val="15000"/>
            </a:spcAft>
            <a:buClr>
              <a:schemeClr val="accent2"/>
            </a:buClr>
            <a:buChar char="•"/>
          </a:pPr>
          <a:r>
            <a:rPr lang="en-US" sz="1800" u="sng" kern="1200" dirty="0"/>
            <a:t>Neurology</a:t>
          </a:r>
          <a:r>
            <a:rPr lang="en-US" sz="1800" kern="1200" dirty="0"/>
            <a:t> – </a:t>
          </a:r>
          <a:r>
            <a:rPr lang="en-US" sz="1800" kern="1200" dirty="0" err="1"/>
            <a:t>NeuroMedical</a:t>
          </a:r>
          <a:r>
            <a:rPr lang="en-US" sz="1800" kern="1200" dirty="0"/>
            <a:t> Center Baton Rouge </a:t>
          </a:r>
        </a:p>
        <a:p>
          <a:pPr marL="171450" lvl="1" indent="-171450" algn="l" defTabSz="800100">
            <a:lnSpc>
              <a:spcPct val="90000"/>
            </a:lnSpc>
            <a:spcBef>
              <a:spcPct val="0"/>
            </a:spcBef>
            <a:spcAft>
              <a:spcPct val="15000"/>
            </a:spcAft>
            <a:buClr>
              <a:schemeClr val="accent2"/>
            </a:buClr>
            <a:buChar char="•"/>
          </a:pPr>
          <a:r>
            <a:rPr lang="en-US" sz="1800" u="sng" kern="1200" dirty="0"/>
            <a:t>Radiation Therapy</a:t>
          </a:r>
          <a:r>
            <a:rPr lang="en-US" sz="1800" kern="1200" dirty="0"/>
            <a:t> –</a:t>
          </a:r>
        </a:p>
        <a:p>
          <a:pPr marL="342900" lvl="2" indent="-171450" algn="l" defTabSz="800100">
            <a:lnSpc>
              <a:spcPct val="90000"/>
            </a:lnSpc>
            <a:spcBef>
              <a:spcPct val="0"/>
            </a:spcBef>
            <a:spcAft>
              <a:spcPct val="15000"/>
            </a:spcAft>
            <a:buClr>
              <a:schemeClr val="accent2"/>
            </a:buClr>
            <a:buFont typeface="Wingdings" pitchFamily="2" charset="2"/>
            <a:buChar char="§"/>
          </a:pPr>
          <a:r>
            <a:rPr lang="en-US" sz="1800" kern="1200" dirty="0" err="1"/>
            <a:t>Cyberknife</a:t>
          </a:r>
          <a:r>
            <a:rPr lang="en-US" sz="1800" kern="1200" dirty="0"/>
            <a:t> WJMC</a:t>
          </a:r>
        </a:p>
        <a:p>
          <a:pPr marL="342900" lvl="2" indent="-171450" algn="l" defTabSz="800100">
            <a:lnSpc>
              <a:spcPct val="90000"/>
            </a:lnSpc>
            <a:spcBef>
              <a:spcPct val="0"/>
            </a:spcBef>
            <a:spcAft>
              <a:spcPct val="15000"/>
            </a:spcAft>
            <a:buClr>
              <a:schemeClr val="accent2"/>
            </a:buClr>
            <a:buFont typeface="Wingdings" pitchFamily="2" charset="2"/>
            <a:buChar char="§"/>
          </a:pPr>
          <a:r>
            <a:rPr lang="en-US" sz="1800" kern="1200"/>
            <a:t>Gamma Icon – OLOL-MBP (acquired October 2016)</a:t>
          </a:r>
        </a:p>
        <a:p>
          <a:pPr marL="171450" lvl="1" indent="-171450" algn="l" defTabSz="800100">
            <a:lnSpc>
              <a:spcPct val="90000"/>
            </a:lnSpc>
            <a:spcBef>
              <a:spcPct val="0"/>
            </a:spcBef>
            <a:spcAft>
              <a:spcPct val="15000"/>
            </a:spcAft>
            <a:buClr>
              <a:schemeClr val="accent2"/>
            </a:buClr>
            <a:buChar char="•"/>
          </a:pPr>
          <a:r>
            <a:rPr lang="en-US" sz="1800" u="sng" kern="1200" dirty="0"/>
            <a:t>Neuroradiology</a:t>
          </a:r>
          <a:r>
            <a:rPr lang="en-US" sz="1800" kern="1200" dirty="0"/>
            <a:t> – OLOL – Baton Rouge</a:t>
          </a:r>
        </a:p>
        <a:p>
          <a:pPr marL="171450" lvl="1" indent="-171450" algn="l" defTabSz="800100">
            <a:lnSpc>
              <a:spcPct val="90000"/>
            </a:lnSpc>
            <a:spcBef>
              <a:spcPct val="0"/>
            </a:spcBef>
            <a:spcAft>
              <a:spcPct val="15000"/>
            </a:spcAft>
            <a:buClr>
              <a:schemeClr val="accent2"/>
            </a:buClr>
            <a:buChar char="•"/>
          </a:pPr>
          <a:r>
            <a:rPr lang="en-US" sz="1800" u="sng" kern="1200"/>
            <a:t>Neuro-ophthalmology</a:t>
          </a:r>
          <a:r>
            <a:rPr lang="en-US" sz="1800" kern="1200"/>
            <a:t> – New Orleans or LSUBR</a:t>
          </a:r>
        </a:p>
        <a:p>
          <a:pPr marL="171450" lvl="1" indent="-171450" algn="l" defTabSz="800100">
            <a:lnSpc>
              <a:spcPct val="90000"/>
            </a:lnSpc>
            <a:spcBef>
              <a:spcPct val="0"/>
            </a:spcBef>
            <a:spcAft>
              <a:spcPct val="15000"/>
            </a:spcAft>
            <a:buClr>
              <a:schemeClr val="accent2"/>
            </a:buClr>
            <a:buChar char="•"/>
          </a:pPr>
          <a:r>
            <a:rPr lang="en-US" sz="1800" u="sng" kern="1200" dirty="0"/>
            <a:t>Audiology/Electrophysiology</a:t>
          </a:r>
          <a:r>
            <a:rPr lang="en-US" sz="1800" kern="1200" dirty="0"/>
            <a:t> – OLOL –  BR</a:t>
          </a:r>
        </a:p>
        <a:p>
          <a:pPr marL="171450" lvl="1" indent="-171450" algn="l" defTabSz="800100">
            <a:lnSpc>
              <a:spcPct val="90000"/>
            </a:lnSpc>
            <a:spcBef>
              <a:spcPct val="0"/>
            </a:spcBef>
            <a:spcAft>
              <a:spcPct val="15000"/>
            </a:spcAft>
            <a:buClr>
              <a:schemeClr val="accent2"/>
            </a:buClr>
            <a:buChar char="•"/>
          </a:pPr>
          <a:r>
            <a:rPr lang="en-US" sz="1800" u="sng" kern="1200" dirty="0"/>
            <a:t>Physical Therapy – Vestibular/Facial </a:t>
          </a:r>
          <a:r>
            <a:rPr lang="en-US" sz="1800" kern="1200" dirty="0"/>
            <a:t>– OLOL – BR</a:t>
          </a:r>
        </a:p>
      </dsp:txBody>
      <dsp:txXfrm>
        <a:off x="215278" y="422584"/>
        <a:ext cx="4667700" cy="3979444"/>
      </dsp:txXfrm>
    </dsp:sp>
    <dsp:sp modelId="{CB367D61-AB81-6E46-A3EA-BB3059EAE197}">
      <dsp:nvSpPr>
        <dsp:cNvPr id="0" name=""/>
        <dsp:cNvSpPr/>
      </dsp:nvSpPr>
      <dsp:spPr>
        <a:xfrm>
          <a:off x="254912" y="666"/>
          <a:ext cx="3568779"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800100">
            <a:lnSpc>
              <a:spcPct val="90000"/>
            </a:lnSpc>
            <a:spcBef>
              <a:spcPct val="0"/>
            </a:spcBef>
            <a:spcAft>
              <a:spcPct val="35000"/>
            </a:spcAft>
            <a:buNone/>
          </a:pPr>
          <a:r>
            <a:rPr lang="en-US" sz="1800" b="1" kern="1200" dirty="0"/>
            <a:t>One- or two-week rotations:</a:t>
          </a:r>
          <a:endParaRPr lang="en-US" sz="1800" kern="1200" dirty="0"/>
        </a:p>
      </dsp:txBody>
      <dsp:txXfrm>
        <a:off x="275087" y="20841"/>
        <a:ext cx="3528429" cy="372930"/>
      </dsp:txXfrm>
    </dsp:sp>
    <dsp:sp modelId="{941D1F83-FFAB-DD41-A49B-970B9386B352}">
      <dsp:nvSpPr>
        <dsp:cNvPr id="0" name=""/>
        <dsp:cNvSpPr/>
      </dsp:nvSpPr>
      <dsp:spPr>
        <a:xfrm>
          <a:off x="0" y="4899546"/>
          <a:ext cx="5098256" cy="749700"/>
        </a:xfrm>
        <a:prstGeom prst="roundRect">
          <a:avLst/>
        </a:prstGeom>
        <a:solidFill>
          <a:schemeClr val="lt1">
            <a:alpha val="90000"/>
            <a:hueOff val="0"/>
            <a:satOff val="0"/>
            <a:lumOff val="0"/>
            <a:alphaOff val="0"/>
          </a:schemeClr>
        </a:solidFill>
        <a:ln w="25400" cap="flat" cmpd="sng" algn="ctr">
          <a:solidFill>
            <a:schemeClr val="accent2">
              <a:hueOff val="-1277375"/>
              <a:satOff val="3509"/>
              <a:lumOff val="2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5681" tIns="291592" rIns="395681" bIns="128016" numCol="1" spcCol="1270" anchor="t" anchorCtr="0">
          <a:noAutofit/>
        </a:bodyPr>
        <a:lstStyle/>
        <a:p>
          <a:pPr marL="171450" lvl="1" indent="-171450" algn="l" defTabSz="800100">
            <a:lnSpc>
              <a:spcPct val="90000"/>
            </a:lnSpc>
            <a:spcBef>
              <a:spcPct val="0"/>
            </a:spcBef>
            <a:spcAft>
              <a:spcPct val="15000"/>
            </a:spcAft>
            <a:buClr>
              <a:schemeClr val="accent3"/>
            </a:buClr>
            <a:buChar char="•"/>
          </a:pPr>
          <a:r>
            <a:rPr lang="en-US" sz="1800" u="sng" kern="1200" dirty="0"/>
            <a:t>Neurosurgery</a:t>
          </a:r>
          <a:r>
            <a:rPr lang="en-US" sz="1800" kern="1200" dirty="0"/>
            <a:t> – WJMC New Orleans</a:t>
          </a:r>
        </a:p>
      </dsp:txBody>
      <dsp:txXfrm>
        <a:off x="36597" y="4936143"/>
        <a:ext cx="5025062" cy="676506"/>
      </dsp:txXfrm>
    </dsp:sp>
    <dsp:sp modelId="{4A4A8510-5CEC-9848-A958-8CB21BF4BE88}">
      <dsp:nvSpPr>
        <dsp:cNvPr id="0" name=""/>
        <dsp:cNvSpPr/>
      </dsp:nvSpPr>
      <dsp:spPr>
        <a:xfrm>
          <a:off x="254912" y="4692906"/>
          <a:ext cx="3568779" cy="413280"/>
        </a:xfrm>
        <a:prstGeom prst="roundRect">
          <a:avLst/>
        </a:prstGeom>
        <a:solidFill>
          <a:schemeClr val="accent2">
            <a:hueOff val="-1277375"/>
            <a:satOff val="3509"/>
            <a:lumOff val="2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800100">
            <a:lnSpc>
              <a:spcPct val="90000"/>
            </a:lnSpc>
            <a:spcBef>
              <a:spcPct val="0"/>
            </a:spcBef>
            <a:spcAft>
              <a:spcPct val="35000"/>
            </a:spcAft>
            <a:buNone/>
          </a:pPr>
          <a:r>
            <a:rPr lang="en-US" sz="1800" b="1" kern="1200" dirty="0"/>
            <a:t>One-month rotation:</a:t>
          </a:r>
          <a:endParaRPr lang="en-US" sz="1800" kern="1200" dirty="0"/>
        </a:p>
      </dsp:txBody>
      <dsp:txXfrm>
        <a:off x="275087" y="4713081"/>
        <a:ext cx="3528429" cy="3729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AB79F-6C55-A64B-A864-7E70B25A05C9}">
      <dsp:nvSpPr>
        <dsp:cNvPr id="0" name=""/>
        <dsp:cNvSpPr/>
      </dsp:nvSpPr>
      <dsp:spPr>
        <a:xfrm>
          <a:off x="0" y="129364"/>
          <a:ext cx="5287691" cy="635602"/>
        </a:xfrm>
        <a:prstGeom prst="roundRect">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2"/>
              </a:solidFill>
            </a:rPr>
            <a:t>Textbook Review – </a:t>
          </a:r>
          <a:r>
            <a:rPr lang="en-US" sz="1600" b="0" kern="1200" dirty="0">
              <a:solidFill>
                <a:schemeClr val="accent2"/>
              </a:solidFill>
            </a:rPr>
            <a:t>Weekly </a:t>
          </a:r>
        </a:p>
      </dsp:txBody>
      <dsp:txXfrm>
        <a:off x="31028" y="160392"/>
        <a:ext cx="5225635" cy="573546"/>
      </dsp:txXfrm>
    </dsp:sp>
    <dsp:sp modelId="{8B88F774-550D-8B4E-BC5A-4A54C7677930}">
      <dsp:nvSpPr>
        <dsp:cNvPr id="0" name=""/>
        <dsp:cNvSpPr/>
      </dsp:nvSpPr>
      <dsp:spPr>
        <a:xfrm>
          <a:off x="0" y="811047"/>
          <a:ext cx="5287691" cy="635602"/>
        </a:xfrm>
        <a:prstGeom prst="roundRect">
          <a:avLst/>
        </a:prstGeom>
        <a:solidFill>
          <a:schemeClr val="bg1"/>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6"/>
              </a:solidFill>
            </a:rPr>
            <a:t>Otolaryngology Didactic Day </a:t>
          </a:r>
          <a:r>
            <a:rPr lang="en-US" sz="1600" kern="1200" dirty="0">
              <a:solidFill>
                <a:schemeClr val="accent6"/>
              </a:solidFill>
            </a:rPr>
            <a:t>– Monthly</a:t>
          </a:r>
        </a:p>
      </dsp:txBody>
      <dsp:txXfrm>
        <a:off x="31028" y="842075"/>
        <a:ext cx="5225635" cy="573546"/>
      </dsp:txXfrm>
    </dsp:sp>
    <dsp:sp modelId="{6C161D1F-2159-974E-8D82-5F98270309F1}">
      <dsp:nvSpPr>
        <dsp:cNvPr id="0" name=""/>
        <dsp:cNvSpPr/>
      </dsp:nvSpPr>
      <dsp:spPr>
        <a:xfrm>
          <a:off x="0" y="1492729"/>
          <a:ext cx="5287691" cy="635602"/>
        </a:xfrm>
        <a:prstGeom prst="roundRect">
          <a:avLst/>
        </a:prstGeom>
        <a:solidFill>
          <a:schemeClr val="bg1"/>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3"/>
              </a:solidFill>
            </a:rPr>
            <a:t>Journal Club </a:t>
          </a:r>
          <a:r>
            <a:rPr lang="en-US" sz="1600" kern="1200" dirty="0">
              <a:solidFill>
                <a:schemeClr val="accent3"/>
              </a:solidFill>
            </a:rPr>
            <a:t>– Quarterly</a:t>
          </a:r>
        </a:p>
      </dsp:txBody>
      <dsp:txXfrm>
        <a:off x="31028" y="1523757"/>
        <a:ext cx="5225635" cy="573546"/>
      </dsp:txXfrm>
    </dsp:sp>
    <dsp:sp modelId="{6320BE86-BE5D-584B-930E-6188175A8437}">
      <dsp:nvSpPr>
        <dsp:cNvPr id="0" name=""/>
        <dsp:cNvSpPr/>
      </dsp:nvSpPr>
      <dsp:spPr>
        <a:xfrm>
          <a:off x="0" y="2174412"/>
          <a:ext cx="5287691" cy="635602"/>
        </a:xfrm>
        <a:prstGeom prst="roundRect">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2"/>
              </a:solidFill>
            </a:rPr>
            <a:t>Multidisciplinary – Neurology/Neurosurgery/PT/Radiology </a:t>
          </a:r>
          <a:r>
            <a:rPr lang="en-US" sz="1600" kern="1200" dirty="0">
              <a:solidFill>
                <a:schemeClr val="accent2"/>
              </a:solidFill>
            </a:rPr>
            <a:t>– Weekly at </a:t>
          </a:r>
          <a:r>
            <a:rPr lang="en-US" sz="1600" kern="1200" dirty="0" err="1">
              <a:solidFill>
                <a:schemeClr val="accent2"/>
              </a:solidFill>
            </a:rPr>
            <a:t>NeuroMedical</a:t>
          </a:r>
          <a:r>
            <a:rPr lang="en-US" sz="1600" kern="1200" dirty="0">
              <a:solidFill>
                <a:schemeClr val="accent2"/>
              </a:solidFill>
            </a:rPr>
            <a:t> Center</a:t>
          </a:r>
        </a:p>
      </dsp:txBody>
      <dsp:txXfrm>
        <a:off x="31028" y="2205440"/>
        <a:ext cx="5225635" cy="573546"/>
      </dsp:txXfrm>
    </dsp:sp>
    <dsp:sp modelId="{6D7BBE19-23E3-F741-B3AA-183F7F976D73}">
      <dsp:nvSpPr>
        <dsp:cNvPr id="0" name=""/>
        <dsp:cNvSpPr/>
      </dsp:nvSpPr>
      <dsp:spPr>
        <a:xfrm>
          <a:off x="0" y="2856094"/>
          <a:ext cx="5287691" cy="635602"/>
        </a:xfrm>
        <a:prstGeom prst="roundRect">
          <a:avLst/>
        </a:prstGeom>
        <a:solidFill>
          <a:schemeClr val="bg1"/>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6"/>
              </a:solidFill>
            </a:rPr>
            <a:t>Neuroradiology</a:t>
          </a:r>
          <a:r>
            <a:rPr lang="en-US" sz="1600" kern="1200" dirty="0">
              <a:solidFill>
                <a:schemeClr val="accent6"/>
              </a:solidFill>
            </a:rPr>
            <a:t> – Monthly</a:t>
          </a:r>
        </a:p>
      </dsp:txBody>
      <dsp:txXfrm>
        <a:off x="31028" y="2887122"/>
        <a:ext cx="5225635" cy="573546"/>
      </dsp:txXfrm>
    </dsp:sp>
    <dsp:sp modelId="{0EF24DF9-1DC3-3044-9619-EC0B2CF0D3F0}">
      <dsp:nvSpPr>
        <dsp:cNvPr id="0" name=""/>
        <dsp:cNvSpPr/>
      </dsp:nvSpPr>
      <dsp:spPr>
        <a:xfrm>
          <a:off x="0" y="3537777"/>
          <a:ext cx="5287691" cy="635602"/>
        </a:xfrm>
        <a:prstGeom prst="roundRect">
          <a:avLst/>
        </a:prstGeom>
        <a:solidFill>
          <a:schemeClr val="bg1"/>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err="1">
              <a:solidFill>
                <a:schemeClr val="accent3"/>
              </a:solidFill>
            </a:rPr>
            <a:t>Otopathology</a:t>
          </a:r>
          <a:r>
            <a:rPr lang="en-US" sz="1600" kern="1200" dirty="0">
              <a:solidFill>
                <a:schemeClr val="accent3"/>
              </a:solidFill>
            </a:rPr>
            <a:t> – Quarterly</a:t>
          </a:r>
        </a:p>
      </dsp:txBody>
      <dsp:txXfrm>
        <a:off x="31028" y="3568805"/>
        <a:ext cx="5225635" cy="573546"/>
      </dsp:txXfrm>
    </dsp:sp>
    <dsp:sp modelId="{F62B4B9F-9EBA-0743-BC6C-8FE90FEDA634}">
      <dsp:nvSpPr>
        <dsp:cNvPr id="0" name=""/>
        <dsp:cNvSpPr/>
      </dsp:nvSpPr>
      <dsp:spPr>
        <a:xfrm>
          <a:off x="0" y="4219459"/>
          <a:ext cx="5287691" cy="635602"/>
        </a:xfrm>
        <a:prstGeom prst="roundRect">
          <a:avLst/>
        </a:prstGeom>
        <a:solidFill>
          <a:schemeClr val="bg1"/>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6"/>
              </a:solidFill>
            </a:rPr>
            <a:t>Otology Lectures for Residents </a:t>
          </a:r>
          <a:r>
            <a:rPr lang="en-US" sz="1600" kern="1200" dirty="0">
              <a:solidFill>
                <a:schemeClr val="accent6"/>
              </a:solidFill>
            </a:rPr>
            <a:t>– Monthly</a:t>
          </a:r>
        </a:p>
      </dsp:txBody>
      <dsp:txXfrm>
        <a:off x="31028" y="4250487"/>
        <a:ext cx="5225635" cy="573546"/>
      </dsp:txXfrm>
    </dsp:sp>
    <dsp:sp modelId="{B5F0B1C3-7B3F-944C-A0E7-210185AE38F3}">
      <dsp:nvSpPr>
        <dsp:cNvPr id="0" name=""/>
        <dsp:cNvSpPr/>
      </dsp:nvSpPr>
      <dsp:spPr>
        <a:xfrm>
          <a:off x="0" y="4901142"/>
          <a:ext cx="5287691" cy="635602"/>
        </a:xfrm>
        <a:prstGeom prst="round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solidFill>
            </a:rPr>
            <a:t>Cochlear Implant Conference </a:t>
          </a:r>
          <a:r>
            <a:rPr lang="en-US" sz="1600" kern="1200" dirty="0">
              <a:solidFill>
                <a:schemeClr val="accent1"/>
              </a:solidFill>
            </a:rPr>
            <a:t>– q2 months</a:t>
          </a:r>
        </a:p>
      </dsp:txBody>
      <dsp:txXfrm>
        <a:off x="31028" y="4932170"/>
        <a:ext cx="5225635" cy="573546"/>
      </dsp:txXfrm>
    </dsp:sp>
    <dsp:sp modelId="{83D790E3-DC69-ED42-A931-48C09B79B73F}">
      <dsp:nvSpPr>
        <dsp:cNvPr id="0" name=""/>
        <dsp:cNvSpPr/>
      </dsp:nvSpPr>
      <dsp:spPr>
        <a:xfrm>
          <a:off x="0" y="5582824"/>
          <a:ext cx="5287691" cy="635602"/>
        </a:xfrm>
        <a:prstGeom prst="round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solidFill>
            </a:rPr>
            <a:t>Vestibular Conference </a:t>
          </a:r>
          <a:r>
            <a:rPr lang="en-US" sz="1600" kern="1200" dirty="0">
              <a:solidFill>
                <a:schemeClr val="accent1"/>
              </a:solidFill>
            </a:rPr>
            <a:t>– q2 months</a:t>
          </a:r>
        </a:p>
      </dsp:txBody>
      <dsp:txXfrm>
        <a:off x="31028" y="5613852"/>
        <a:ext cx="5225635" cy="5735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41F14-ED0D-FA43-8C55-2F972FB2F29F}">
      <dsp:nvSpPr>
        <dsp:cNvPr id="0" name=""/>
        <dsp:cNvSpPr/>
      </dsp:nvSpPr>
      <dsp:spPr>
        <a:xfrm>
          <a:off x="0" y="380737"/>
          <a:ext cx="5098256" cy="16185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5681" tIns="708152" rIns="395681" bIns="142240" numCol="1" spcCol="1270" anchor="t" anchorCtr="0">
          <a:noAutofit/>
        </a:bodyPr>
        <a:lstStyle/>
        <a:p>
          <a:pPr marL="228600" lvl="1" indent="-228600" algn="l" defTabSz="889000">
            <a:lnSpc>
              <a:spcPct val="90000"/>
            </a:lnSpc>
            <a:spcBef>
              <a:spcPct val="0"/>
            </a:spcBef>
            <a:spcAft>
              <a:spcPct val="15000"/>
            </a:spcAft>
            <a:buClr>
              <a:schemeClr val="accent1"/>
            </a:buClr>
            <a:buChar char="•"/>
          </a:pPr>
          <a:r>
            <a:rPr lang="en-US" sz="2000" kern="1200" dirty="0"/>
            <a:t>Telephone call primary</a:t>
          </a:r>
        </a:p>
        <a:p>
          <a:pPr marL="228600" lvl="1" indent="-228600" algn="l" defTabSz="889000">
            <a:lnSpc>
              <a:spcPct val="90000"/>
            </a:lnSpc>
            <a:spcBef>
              <a:spcPct val="0"/>
            </a:spcBef>
            <a:spcAft>
              <a:spcPct val="15000"/>
            </a:spcAft>
            <a:buClr>
              <a:schemeClr val="accent1"/>
            </a:buClr>
            <a:buChar char="•"/>
          </a:pPr>
          <a:r>
            <a:rPr lang="en-US" sz="2000" kern="1200" dirty="0"/>
            <a:t>Back up residents</a:t>
          </a:r>
        </a:p>
      </dsp:txBody>
      <dsp:txXfrm>
        <a:off x="79013" y="459750"/>
        <a:ext cx="4940230" cy="1460564"/>
      </dsp:txXfrm>
    </dsp:sp>
    <dsp:sp modelId="{7651447E-7265-5B41-8E11-15219BB7010D}">
      <dsp:nvSpPr>
        <dsp:cNvPr id="0" name=""/>
        <dsp:cNvSpPr/>
      </dsp:nvSpPr>
      <dsp:spPr>
        <a:xfrm>
          <a:off x="254912" y="158521"/>
          <a:ext cx="3568779" cy="8841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Call - Service</a:t>
          </a:r>
        </a:p>
      </dsp:txBody>
      <dsp:txXfrm>
        <a:off x="298072" y="201681"/>
        <a:ext cx="3482459" cy="797825"/>
      </dsp:txXfrm>
    </dsp:sp>
    <dsp:sp modelId="{B4B6B219-F193-5D42-91E2-B36E97CE7E73}">
      <dsp:nvSpPr>
        <dsp:cNvPr id="0" name=""/>
        <dsp:cNvSpPr/>
      </dsp:nvSpPr>
      <dsp:spPr>
        <a:xfrm>
          <a:off x="0" y="2052044"/>
          <a:ext cx="5098256" cy="3921027"/>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95681" tIns="708152" rIns="395681" bIns="142240" numCol="1" spcCol="1270" anchor="t" anchorCtr="0">
          <a:noAutofit/>
        </a:bodyPr>
        <a:lstStyle/>
        <a:p>
          <a:pPr marL="228600" lvl="1" indent="-228600" algn="l" defTabSz="889000">
            <a:lnSpc>
              <a:spcPct val="90000"/>
            </a:lnSpc>
            <a:spcBef>
              <a:spcPct val="0"/>
            </a:spcBef>
            <a:spcAft>
              <a:spcPct val="15000"/>
            </a:spcAft>
            <a:buClr>
              <a:schemeClr val="accent1"/>
            </a:buClr>
            <a:buChar char="•"/>
          </a:pPr>
          <a:r>
            <a:rPr lang="en-US" sz="2000" kern="1200" dirty="0"/>
            <a:t>Otology: </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Residents primary OLOL (Two Rooms Tuesday)</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Fellow primary WJMC</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Resident case coverage Vista</a:t>
          </a:r>
        </a:p>
        <a:p>
          <a:pPr marL="228600" lvl="1" indent="-228600" algn="l" defTabSz="889000">
            <a:lnSpc>
              <a:spcPct val="90000"/>
            </a:lnSpc>
            <a:spcBef>
              <a:spcPct val="0"/>
            </a:spcBef>
            <a:spcAft>
              <a:spcPct val="15000"/>
            </a:spcAft>
            <a:buClr>
              <a:schemeClr val="accent1"/>
            </a:buClr>
            <a:buChar char="•"/>
          </a:pPr>
          <a:r>
            <a:rPr lang="en-US" sz="2000" kern="1200" dirty="0"/>
            <a:t>Neurotology – Fellows primary</a:t>
          </a:r>
        </a:p>
        <a:p>
          <a:pPr marL="228600" lvl="1" indent="-228600" algn="l" defTabSz="889000">
            <a:lnSpc>
              <a:spcPct val="90000"/>
            </a:lnSpc>
            <a:spcBef>
              <a:spcPct val="0"/>
            </a:spcBef>
            <a:spcAft>
              <a:spcPct val="15000"/>
            </a:spcAft>
            <a:buClr>
              <a:schemeClr val="accent1"/>
            </a:buClr>
            <a:buChar char="•"/>
          </a:pPr>
          <a:r>
            <a:rPr lang="en-US" sz="2000" kern="1200" dirty="0"/>
            <a:t>Neurosurgery residents located only at WJMC - Collaborative</a:t>
          </a:r>
        </a:p>
      </dsp:txBody>
      <dsp:txXfrm>
        <a:off x="191409" y="2243453"/>
        <a:ext cx="4715438" cy="3538209"/>
      </dsp:txXfrm>
    </dsp:sp>
    <dsp:sp modelId="{4A2D3299-1082-5649-974E-9C96CB3FFAFC}">
      <dsp:nvSpPr>
        <dsp:cNvPr id="0" name=""/>
        <dsp:cNvSpPr/>
      </dsp:nvSpPr>
      <dsp:spPr>
        <a:xfrm>
          <a:off x="148894" y="1967980"/>
          <a:ext cx="3568779" cy="836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Resident/Fellow Interactions</a:t>
          </a:r>
        </a:p>
      </dsp:txBody>
      <dsp:txXfrm>
        <a:off x="189726" y="2008812"/>
        <a:ext cx="3487115" cy="7547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0F988-8AEC-664F-B280-7CD8CBE831E4}">
      <dsp:nvSpPr>
        <dsp:cNvPr id="0" name=""/>
        <dsp:cNvSpPr/>
      </dsp:nvSpPr>
      <dsp:spPr>
        <a:xfrm>
          <a:off x="0" y="110555"/>
          <a:ext cx="5098256"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70% Otolaryngologists in Louisiana</a:t>
          </a:r>
        </a:p>
      </dsp:txBody>
      <dsp:txXfrm>
        <a:off x="59399" y="169954"/>
        <a:ext cx="4979458" cy="1098002"/>
      </dsp:txXfrm>
    </dsp:sp>
    <dsp:sp modelId="{6AF7A8FB-1FAA-E940-B9F0-E9043FD3FFCD}">
      <dsp:nvSpPr>
        <dsp:cNvPr id="0" name=""/>
        <dsp:cNvSpPr/>
      </dsp:nvSpPr>
      <dsp:spPr>
        <a:xfrm>
          <a:off x="0" y="1514556"/>
          <a:ext cx="5098256" cy="1216800"/>
        </a:xfrm>
        <a:prstGeom prst="roundRect">
          <a:avLst/>
        </a:prstGeom>
        <a:solidFill>
          <a:schemeClr val="accent2">
            <a:hueOff val="-425792"/>
            <a:satOff val="1170"/>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3-City Residency Program </a:t>
          </a:r>
        </a:p>
      </dsp:txBody>
      <dsp:txXfrm>
        <a:off x="59399" y="1573955"/>
        <a:ext cx="4979458" cy="1098002"/>
      </dsp:txXfrm>
    </dsp:sp>
    <dsp:sp modelId="{AD60C5BA-978C-0E4A-BBE8-2B5FE134010A}">
      <dsp:nvSpPr>
        <dsp:cNvPr id="0" name=""/>
        <dsp:cNvSpPr/>
      </dsp:nvSpPr>
      <dsp:spPr>
        <a:xfrm>
          <a:off x="0" y="2918556"/>
          <a:ext cx="5098256" cy="1216800"/>
        </a:xfrm>
        <a:prstGeom prst="roundRect">
          <a:avLst/>
        </a:prstGeom>
        <a:solidFill>
          <a:schemeClr val="accent2">
            <a:hueOff val="-851583"/>
            <a:satOff val="2339"/>
            <a:lumOff val="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2-City Fellowship</a:t>
          </a:r>
        </a:p>
      </dsp:txBody>
      <dsp:txXfrm>
        <a:off x="59399" y="2977955"/>
        <a:ext cx="4979458" cy="1098002"/>
      </dsp:txXfrm>
    </dsp:sp>
    <dsp:sp modelId="{1BA2649A-5F3F-754F-AF34-D2417C44E550}">
      <dsp:nvSpPr>
        <dsp:cNvPr id="0" name=""/>
        <dsp:cNvSpPr/>
      </dsp:nvSpPr>
      <dsp:spPr>
        <a:xfrm>
          <a:off x="0" y="4322556"/>
          <a:ext cx="5098256" cy="1216800"/>
        </a:xfrm>
        <a:prstGeom prst="roundRect">
          <a:avLst/>
        </a:prstGeom>
        <a:solidFill>
          <a:schemeClr val="accent2">
            <a:hueOff val="-1277375"/>
            <a:satOff val="3509"/>
            <a:lumOff val="2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Post-Katrina Evolution</a:t>
          </a:r>
        </a:p>
      </dsp:txBody>
      <dsp:txXfrm>
        <a:off x="59399" y="4381955"/>
        <a:ext cx="4979458" cy="10980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314A3-5E4D-E14C-98AC-6FEAE05A36DD}">
      <dsp:nvSpPr>
        <dsp:cNvPr id="0" name=""/>
        <dsp:cNvSpPr/>
      </dsp:nvSpPr>
      <dsp:spPr>
        <a:xfrm>
          <a:off x="920" y="696203"/>
          <a:ext cx="3232267" cy="2052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89195-F9A4-D04A-8A04-1DE4CC1B6E46}">
      <dsp:nvSpPr>
        <dsp:cNvPr id="0" name=""/>
        <dsp:cNvSpPr/>
      </dsp:nvSpPr>
      <dsp:spPr>
        <a:xfrm>
          <a:off x="360061" y="1037386"/>
          <a:ext cx="3232267" cy="20524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Fellow lives in Baton Rouge</a:t>
          </a:r>
        </a:p>
      </dsp:txBody>
      <dsp:txXfrm>
        <a:off x="420176" y="1097501"/>
        <a:ext cx="3112037" cy="1932260"/>
      </dsp:txXfrm>
    </dsp:sp>
    <dsp:sp modelId="{500F39D3-4130-0A4F-93CA-919CDF891331}">
      <dsp:nvSpPr>
        <dsp:cNvPr id="0" name=""/>
        <dsp:cNvSpPr/>
      </dsp:nvSpPr>
      <dsp:spPr>
        <a:xfrm>
          <a:off x="3951470" y="696203"/>
          <a:ext cx="3232267" cy="2052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B5761-A2CD-E44C-86CA-9616FDF52FEA}">
      <dsp:nvSpPr>
        <dsp:cNvPr id="0" name=""/>
        <dsp:cNvSpPr/>
      </dsp:nvSpPr>
      <dsp:spPr>
        <a:xfrm>
          <a:off x="4310611" y="1037386"/>
          <a:ext cx="3232267" cy="20524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 studio apartment is provided in New Orleans at no cost to the fellow</a:t>
          </a:r>
        </a:p>
      </dsp:txBody>
      <dsp:txXfrm>
        <a:off x="4370726" y="1097501"/>
        <a:ext cx="3112037" cy="1932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1692A-20C5-C341-9795-1B3E033A3E1F}">
      <dsp:nvSpPr>
        <dsp:cNvPr id="0" name=""/>
        <dsp:cNvSpPr/>
      </dsp:nvSpPr>
      <dsp:spPr>
        <a:xfrm>
          <a:off x="0" y="283839"/>
          <a:ext cx="7543800" cy="3780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EDFC19-E4D3-644C-945E-3EAC5B88D194}">
      <dsp:nvSpPr>
        <dsp:cNvPr id="0" name=""/>
        <dsp:cNvSpPr/>
      </dsp:nvSpPr>
      <dsp:spPr>
        <a:xfrm>
          <a:off x="377190" y="62439"/>
          <a:ext cx="5280660" cy="442800"/>
        </a:xfrm>
        <a:prstGeom prst="roundRect">
          <a:avLst/>
        </a:prstGeom>
        <a:solidFill>
          <a:schemeClr val="accent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800100">
            <a:lnSpc>
              <a:spcPct val="90000"/>
            </a:lnSpc>
            <a:spcBef>
              <a:spcPct val="0"/>
            </a:spcBef>
            <a:spcAft>
              <a:spcPct val="35000"/>
            </a:spcAft>
            <a:buNone/>
          </a:pPr>
          <a:r>
            <a:rPr lang="en-US" sz="1800" kern="1200" dirty="0"/>
            <a:t>Comprehensive skull base experience</a:t>
          </a:r>
        </a:p>
      </dsp:txBody>
      <dsp:txXfrm>
        <a:off x="398806" y="84055"/>
        <a:ext cx="5237428" cy="399568"/>
      </dsp:txXfrm>
    </dsp:sp>
    <dsp:sp modelId="{2517953F-F1C7-AA4D-9097-40A71296F1B5}">
      <dsp:nvSpPr>
        <dsp:cNvPr id="0" name=""/>
        <dsp:cNvSpPr/>
      </dsp:nvSpPr>
      <dsp:spPr>
        <a:xfrm>
          <a:off x="0" y="964239"/>
          <a:ext cx="7543800" cy="378000"/>
        </a:xfrm>
        <a:prstGeom prst="round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6B112A70-3B30-604C-9875-46C85326DBB9}">
      <dsp:nvSpPr>
        <dsp:cNvPr id="0" name=""/>
        <dsp:cNvSpPr/>
      </dsp:nvSpPr>
      <dsp:spPr>
        <a:xfrm>
          <a:off x="377190" y="742839"/>
          <a:ext cx="5280660" cy="4428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800100">
            <a:lnSpc>
              <a:spcPct val="90000"/>
            </a:lnSpc>
            <a:spcBef>
              <a:spcPct val="0"/>
            </a:spcBef>
            <a:spcAft>
              <a:spcPct val="35000"/>
            </a:spcAft>
            <a:buNone/>
          </a:pPr>
          <a:r>
            <a:rPr lang="en-US" sz="1800" kern="1200" dirty="0"/>
            <a:t>Full spectrum of otology/neurotology </a:t>
          </a:r>
        </a:p>
      </dsp:txBody>
      <dsp:txXfrm>
        <a:off x="398806" y="764455"/>
        <a:ext cx="5237428" cy="399568"/>
      </dsp:txXfrm>
    </dsp:sp>
    <dsp:sp modelId="{DCD9DF31-F619-9541-88A9-EFBE1FB7520B}">
      <dsp:nvSpPr>
        <dsp:cNvPr id="0" name=""/>
        <dsp:cNvSpPr/>
      </dsp:nvSpPr>
      <dsp:spPr>
        <a:xfrm>
          <a:off x="0" y="1644640"/>
          <a:ext cx="7543800" cy="2079000"/>
        </a:xfrm>
        <a:prstGeom prst="round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312420" rIns="585483" bIns="128016" numCol="1" spcCol="1270" anchor="t" anchorCtr="0">
          <a:noAutofit/>
        </a:bodyPr>
        <a:lstStyle/>
        <a:p>
          <a:pPr marL="171450" lvl="1" indent="-171450" algn="l" defTabSz="800100">
            <a:lnSpc>
              <a:spcPct val="90000"/>
            </a:lnSpc>
            <a:spcBef>
              <a:spcPct val="0"/>
            </a:spcBef>
            <a:spcAft>
              <a:spcPct val="15000"/>
            </a:spcAft>
            <a:buClr>
              <a:schemeClr val="accent1"/>
            </a:buClr>
            <a:buSzPct val="110000"/>
            <a:buChar char="•"/>
          </a:pPr>
          <a:r>
            <a:rPr lang="en-US" sz="1800" kern="1200" dirty="0" err="1"/>
            <a:t>Rhinologic</a:t>
          </a:r>
          <a:r>
            <a:rPr lang="en-US" sz="1800" kern="1200" dirty="0"/>
            <a:t> endoscopic &amp; </a:t>
          </a:r>
          <a:r>
            <a:rPr lang="en-US" sz="1800" kern="1200" dirty="0" err="1"/>
            <a:t>transfacial</a:t>
          </a:r>
          <a:r>
            <a:rPr lang="en-US" sz="1800" kern="1200" dirty="0"/>
            <a:t> skull base approaches</a:t>
          </a:r>
        </a:p>
        <a:p>
          <a:pPr marL="171450" lvl="1" indent="-171450" algn="l" defTabSz="800100">
            <a:lnSpc>
              <a:spcPct val="90000"/>
            </a:lnSpc>
            <a:spcBef>
              <a:spcPct val="0"/>
            </a:spcBef>
            <a:spcAft>
              <a:spcPct val="15000"/>
            </a:spcAft>
            <a:buClr>
              <a:schemeClr val="accent1"/>
            </a:buClr>
            <a:buSzPct val="110000"/>
            <a:buChar char="•"/>
          </a:pPr>
          <a:r>
            <a:rPr lang="en-US" sz="1800" kern="1200" dirty="0"/>
            <a:t>Craniofacial techniques</a:t>
          </a:r>
        </a:p>
        <a:p>
          <a:pPr marL="171450" lvl="1" indent="-171450" algn="l" defTabSz="800100">
            <a:lnSpc>
              <a:spcPct val="90000"/>
            </a:lnSpc>
            <a:spcBef>
              <a:spcPct val="0"/>
            </a:spcBef>
            <a:spcAft>
              <a:spcPct val="15000"/>
            </a:spcAft>
            <a:buClr>
              <a:schemeClr val="accent1"/>
            </a:buClr>
            <a:buSzPct val="110000"/>
            <a:buChar char="•"/>
          </a:pPr>
          <a:r>
            <a:rPr lang="en-US" sz="1800" kern="1200" dirty="0"/>
            <a:t>Neurosurgical aspects of care</a:t>
          </a:r>
        </a:p>
        <a:p>
          <a:pPr marL="171450" lvl="1" indent="-171450" algn="l" defTabSz="800100">
            <a:lnSpc>
              <a:spcPct val="90000"/>
            </a:lnSpc>
            <a:spcBef>
              <a:spcPct val="0"/>
            </a:spcBef>
            <a:spcAft>
              <a:spcPct val="15000"/>
            </a:spcAft>
            <a:buClr>
              <a:schemeClr val="accent1"/>
            </a:buClr>
            <a:buSzPct val="110000"/>
            <a:buChar char="•"/>
          </a:pPr>
          <a:r>
            <a:rPr lang="en-US" sz="1800" kern="1200" dirty="0"/>
            <a:t>Neuroradiology, skull base histopathology</a:t>
          </a:r>
        </a:p>
        <a:p>
          <a:pPr marL="171450" lvl="1" indent="-171450" algn="l" defTabSz="800100">
            <a:lnSpc>
              <a:spcPct val="90000"/>
            </a:lnSpc>
            <a:spcBef>
              <a:spcPct val="0"/>
            </a:spcBef>
            <a:spcAft>
              <a:spcPct val="15000"/>
            </a:spcAft>
            <a:buClr>
              <a:schemeClr val="accent1"/>
            </a:buClr>
            <a:buSzPct val="110000"/>
            <a:buChar char="•"/>
          </a:pPr>
          <a:r>
            <a:rPr lang="en-US" sz="1800" kern="1200" dirty="0"/>
            <a:t>Skull base reconstruction</a:t>
          </a:r>
        </a:p>
      </dsp:txBody>
      <dsp:txXfrm>
        <a:off x="101488" y="1746128"/>
        <a:ext cx="7340824" cy="1876024"/>
      </dsp:txXfrm>
    </dsp:sp>
    <dsp:sp modelId="{D2BC1BD3-F9E3-B141-828D-76D6178EBB08}">
      <dsp:nvSpPr>
        <dsp:cNvPr id="0" name=""/>
        <dsp:cNvSpPr/>
      </dsp:nvSpPr>
      <dsp:spPr>
        <a:xfrm>
          <a:off x="377190" y="1423239"/>
          <a:ext cx="5280660" cy="44280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800100">
            <a:lnSpc>
              <a:spcPct val="90000"/>
            </a:lnSpc>
            <a:spcBef>
              <a:spcPct val="0"/>
            </a:spcBef>
            <a:spcAft>
              <a:spcPct val="35000"/>
            </a:spcAft>
            <a:buNone/>
          </a:pPr>
          <a:r>
            <a:rPr lang="en-US" sz="1800" kern="1200" dirty="0"/>
            <a:t>Significant experience with:</a:t>
          </a:r>
        </a:p>
      </dsp:txBody>
      <dsp:txXfrm>
        <a:off x="398806" y="1444855"/>
        <a:ext cx="523742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A137F-4F04-B941-9092-1394677F7B3B}">
      <dsp:nvSpPr>
        <dsp:cNvPr id="0" name=""/>
        <dsp:cNvSpPr/>
      </dsp:nvSpPr>
      <dsp:spPr>
        <a:xfrm>
          <a:off x="0" y="537914"/>
          <a:ext cx="7543800" cy="926100"/>
        </a:xfrm>
        <a:prstGeom prst="round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145796" rIns="585483" bIns="128016" numCol="1" spcCol="1270" anchor="t" anchorCtr="0">
          <a:noAutofit/>
        </a:bodyPr>
        <a:lstStyle/>
        <a:p>
          <a:pPr marL="171450" lvl="1" indent="-171450" algn="l" defTabSz="800100">
            <a:lnSpc>
              <a:spcPct val="90000"/>
            </a:lnSpc>
            <a:spcBef>
              <a:spcPct val="0"/>
            </a:spcBef>
            <a:spcAft>
              <a:spcPct val="15000"/>
            </a:spcAft>
            <a:buClr>
              <a:schemeClr val="accent6"/>
            </a:buClr>
            <a:buSzPct val="110000"/>
            <a:buChar char="•"/>
          </a:pPr>
          <a:r>
            <a:rPr lang="en-US" sz="1800" kern="1200" dirty="0"/>
            <a:t>Sponsoring Institution</a:t>
          </a:r>
        </a:p>
        <a:p>
          <a:pPr marL="342900" lvl="2" indent="-171450" algn="l" defTabSz="800100">
            <a:lnSpc>
              <a:spcPct val="90000"/>
            </a:lnSpc>
            <a:spcBef>
              <a:spcPct val="0"/>
            </a:spcBef>
            <a:spcAft>
              <a:spcPct val="15000"/>
            </a:spcAft>
            <a:buClr>
              <a:schemeClr val="accent6"/>
            </a:buClr>
            <a:buFont typeface="Wingdings" pitchFamily="2" charset="2"/>
            <a:buChar char="§"/>
          </a:pPr>
          <a:r>
            <a:rPr lang="en-US" sz="1800" kern="1200" dirty="0"/>
            <a:t>LSU Otolaryngology Residency with 19 residents in PGY1-PGY5</a:t>
          </a:r>
        </a:p>
      </dsp:txBody>
      <dsp:txXfrm>
        <a:off x="45208" y="583122"/>
        <a:ext cx="7453384" cy="835684"/>
      </dsp:txXfrm>
    </dsp:sp>
    <dsp:sp modelId="{767D95D4-75E6-4A4C-AF9A-57A38D519340}">
      <dsp:nvSpPr>
        <dsp:cNvPr id="0" name=""/>
        <dsp:cNvSpPr/>
      </dsp:nvSpPr>
      <dsp:spPr>
        <a:xfrm>
          <a:off x="377190" y="124611"/>
          <a:ext cx="5280660" cy="516622"/>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889000">
            <a:lnSpc>
              <a:spcPct val="90000"/>
            </a:lnSpc>
            <a:spcBef>
              <a:spcPct val="0"/>
            </a:spcBef>
            <a:spcAft>
              <a:spcPct val="35000"/>
            </a:spcAft>
            <a:buNone/>
          </a:pPr>
          <a:r>
            <a:rPr lang="en-US" sz="2000" b="1" kern="1200" dirty="0"/>
            <a:t>LSU New Orleans</a:t>
          </a:r>
        </a:p>
      </dsp:txBody>
      <dsp:txXfrm>
        <a:off x="402409" y="149830"/>
        <a:ext cx="5230222" cy="466184"/>
      </dsp:txXfrm>
    </dsp:sp>
    <dsp:sp modelId="{45F2E0F3-FBBB-B845-975C-37208B4F0739}">
      <dsp:nvSpPr>
        <dsp:cNvPr id="0" name=""/>
        <dsp:cNvSpPr/>
      </dsp:nvSpPr>
      <dsp:spPr>
        <a:xfrm>
          <a:off x="0" y="2269372"/>
          <a:ext cx="7543800" cy="11907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145796" rIns="585483" bIns="128016" numCol="1" spcCol="1270" anchor="t" anchorCtr="0">
          <a:noAutofit/>
        </a:bodyPr>
        <a:lstStyle/>
        <a:p>
          <a:pPr marL="171450" lvl="1" indent="-171450" algn="l" defTabSz="800100">
            <a:lnSpc>
              <a:spcPct val="90000"/>
            </a:lnSpc>
            <a:spcBef>
              <a:spcPct val="0"/>
            </a:spcBef>
            <a:spcAft>
              <a:spcPct val="15000"/>
            </a:spcAft>
            <a:buClr>
              <a:schemeClr val="accent1"/>
            </a:buClr>
            <a:buSzPct val="110000"/>
            <a:buChar char="•"/>
          </a:pPr>
          <a:r>
            <a:rPr lang="en-US" sz="1800" kern="1200" dirty="0"/>
            <a:t>Primary Training Site</a:t>
          </a:r>
        </a:p>
        <a:p>
          <a:pPr marL="171450" lvl="1" indent="-171450" algn="l" defTabSz="800100">
            <a:lnSpc>
              <a:spcPct val="90000"/>
            </a:lnSpc>
            <a:spcBef>
              <a:spcPct val="0"/>
            </a:spcBef>
            <a:spcAft>
              <a:spcPct val="15000"/>
            </a:spcAft>
            <a:buClr>
              <a:schemeClr val="accent1"/>
            </a:buClr>
            <a:buSzPct val="110000"/>
            <a:buChar char="•"/>
          </a:pPr>
          <a:r>
            <a:rPr lang="en-US" sz="1800" kern="1200" dirty="0"/>
            <a:t>Our Lady of the Lake Children’s Hospital – opened in October 2019</a:t>
          </a:r>
          <a:endParaRPr lang="en-US" sz="1600" kern="1200" dirty="0"/>
        </a:p>
      </dsp:txBody>
      <dsp:txXfrm>
        <a:off x="58125" y="2327497"/>
        <a:ext cx="7427550" cy="1074450"/>
      </dsp:txXfrm>
    </dsp:sp>
    <dsp:sp modelId="{E7819799-9528-0F47-AC41-B22E65B5B657}">
      <dsp:nvSpPr>
        <dsp:cNvPr id="0" name=""/>
        <dsp:cNvSpPr/>
      </dsp:nvSpPr>
      <dsp:spPr>
        <a:xfrm>
          <a:off x="376821" y="1501814"/>
          <a:ext cx="5275503" cy="87087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889000">
            <a:lnSpc>
              <a:spcPct val="90000"/>
            </a:lnSpc>
            <a:spcBef>
              <a:spcPct val="0"/>
            </a:spcBef>
            <a:spcAft>
              <a:spcPct val="35000"/>
            </a:spcAft>
            <a:buNone/>
          </a:pPr>
          <a:r>
            <a:rPr lang="en-US" sz="2000" b="1" kern="1200" dirty="0"/>
            <a:t>Our Lady of the Lake Regional Medical Center</a:t>
          </a:r>
        </a:p>
      </dsp:txBody>
      <dsp:txXfrm>
        <a:off x="419334" y="1544327"/>
        <a:ext cx="5190477" cy="785852"/>
      </dsp:txXfrm>
    </dsp:sp>
    <dsp:sp modelId="{98FC7804-FDE0-E941-AB07-F71E1C510BEC}">
      <dsp:nvSpPr>
        <dsp:cNvPr id="0" name=""/>
        <dsp:cNvSpPr/>
      </dsp:nvSpPr>
      <dsp:spPr>
        <a:xfrm>
          <a:off x="0" y="3873512"/>
          <a:ext cx="7543800" cy="1234800"/>
        </a:xfrm>
        <a:prstGeom prst="round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145796" rIns="585483" bIns="128016" numCol="1" spcCol="1270" anchor="t" anchorCtr="0">
          <a:noAutofit/>
        </a:bodyPr>
        <a:lstStyle/>
        <a:p>
          <a:pPr marL="171450" lvl="1" indent="-171450" algn="l" defTabSz="800100">
            <a:lnSpc>
              <a:spcPct val="90000"/>
            </a:lnSpc>
            <a:spcBef>
              <a:spcPct val="0"/>
            </a:spcBef>
            <a:spcAft>
              <a:spcPct val="15000"/>
            </a:spcAft>
            <a:buClr>
              <a:schemeClr val="accent3"/>
            </a:buClr>
            <a:buSzPct val="110000"/>
            <a:buChar char="•"/>
          </a:pPr>
          <a:r>
            <a:rPr lang="en-US" sz="1800" kern="1200" dirty="0"/>
            <a:t>West Jefferson Medical Center</a:t>
          </a:r>
        </a:p>
        <a:p>
          <a:pPr marL="171450" lvl="1" indent="-171450" algn="l" defTabSz="800100">
            <a:lnSpc>
              <a:spcPct val="90000"/>
            </a:lnSpc>
            <a:spcBef>
              <a:spcPct val="0"/>
            </a:spcBef>
            <a:spcAft>
              <a:spcPct val="15000"/>
            </a:spcAft>
            <a:buClr>
              <a:schemeClr val="accent3"/>
            </a:buClr>
            <a:buSzPct val="110000"/>
            <a:buChar char="•"/>
          </a:pPr>
          <a:r>
            <a:rPr lang="en-US" sz="1800" kern="1200" dirty="0"/>
            <a:t>Children’s Hospital New Orleans</a:t>
          </a:r>
        </a:p>
        <a:p>
          <a:pPr marL="171450" lvl="1" indent="-171450" algn="l" defTabSz="800100">
            <a:lnSpc>
              <a:spcPct val="90000"/>
            </a:lnSpc>
            <a:spcBef>
              <a:spcPct val="0"/>
            </a:spcBef>
            <a:spcAft>
              <a:spcPct val="15000"/>
            </a:spcAft>
            <a:buClr>
              <a:schemeClr val="accent3"/>
            </a:buClr>
            <a:buSzPct val="110000"/>
            <a:buChar char="•"/>
          </a:pPr>
          <a:r>
            <a:rPr lang="en-US" sz="1800" kern="1200" dirty="0"/>
            <a:t>University Medical Center New Orleans</a:t>
          </a:r>
        </a:p>
      </dsp:txBody>
      <dsp:txXfrm>
        <a:off x="60278" y="3933790"/>
        <a:ext cx="7423244" cy="1114244"/>
      </dsp:txXfrm>
    </dsp:sp>
    <dsp:sp modelId="{0A79B36F-1698-FB41-BE6F-FC14478CAEA4}">
      <dsp:nvSpPr>
        <dsp:cNvPr id="0" name=""/>
        <dsp:cNvSpPr/>
      </dsp:nvSpPr>
      <dsp:spPr>
        <a:xfrm>
          <a:off x="377190" y="3497872"/>
          <a:ext cx="5280660" cy="47896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889000">
            <a:lnSpc>
              <a:spcPct val="90000"/>
            </a:lnSpc>
            <a:spcBef>
              <a:spcPct val="0"/>
            </a:spcBef>
            <a:spcAft>
              <a:spcPct val="35000"/>
            </a:spcAft>
            <a:buNone/>
          </a:pPr>
          <a:r>
            <a:rPr lang="en-US" sz="2000" b="1" kern="1200" dirty="0"/>
            <a:t>Additional sites:</a:t>
          </a:r>
        </a:p>
      </dsp:txBody>
      <dsp:txXfrm>
        <a:off x="400571" y="3521253"/>
        <a:ext cx="5233898" cy="432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F72A-79DA-B24A-B7D8-7B0967D760E8}">
      <dsp:nvSpPr>
        <dsp:cNvPr id="0" name=""/>
        <dsp:cNvSpPr/>
      </dsp:nvSpPr>
      <dsp:spPr>
        <a:xfrm>
          <a:off x="0" y="43048"/>
          <a:ext cx="4038600" cy="1241091"/>
        </a:xfrm>
        <a:prstGeom prst="round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Neurotology Core Faculty</a:t>
          </a:r>
          <a:endParaRPr lang="en-US" sz="2600" kern="1200" dirty="0"/>
        </a:p>
      </dsp:txBody>
      <dsp:txXfrm>
        <a:off x="60585" y="103633"/>
        <a:ext cx="3917430" cy="1119921"/>
      </dsp:txXfrm>
    </dsp:sp>
    <dsp:sp modelId="{32B1234E-1CD6-F248-80B2-D9BA6476C026}">
      <dsp:nvSpPr>
        <dsp:cNvPr id="0" name=""/>
        <dsp:cNvSpPr/>
      </dsp:nvSpPr>
      <dsp:spPr>
        <a:xfrm>
          <a:off x="0" y="1037993"/>
          <a:ext cx="4038600" cy="4567680"/>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933450">
            <a:lnSpc>
              <a:spcPct val="90000"/>
            </a:lnSpc>
            <a:spcBef>
              <a:spcPct val="0"/>
            </a:spcBef>
            <a:spcAft>
              <a:spcPct val="15000"/>
            </a:spcAft>
            <a:buClr>
              <a:schemeClr val="accent1"/>
            </a:buClr>
            <a:buChar char="•"/>
          </a:pPr>
          <a:r>
            <a:rPr lang="en-US" sz="2100" b="1" kern="1200" dirty="0"/>
            <a:t>Moises A. Arriaga, MD</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Fellowship Program Director</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Neurotology </a:t>
          </a:r>
        </a:p>
        <a:p>
          <a:pPr marL="228600" lvl="1" indent="-228600" algn="l" defTabSz="933450">
            <a:lnSpc>
              <a:spcPct val="90000"/>
            </a:lnSpc>
            <a:spcBef>
              <a:spcPct val="0"/>
            </a:spcBef>
            <a:spcAft>
              <a:spcPct val="15000"/>
            </a:spcAft>
            <a:buClr>
              <a:schemeClr val="accent1"/>
            </a:buClr>
            <a:buChar char="•"/>
          </a:pPr>
          <a:r>
            <a:rPr lang="en-US" sz="2100" b="1" kern="1200" dirty="0"/>
            <a:t>Laura </a:t>
          </a:r>
          <a:r>
            <a:rPr lang="en-US" sz="2100" b="1" kern="1200" dirty="0" err="1"/>
            <a:t>Hetzler</a:t>
          </a:r>
          <a:r>
            <a:rPr lang="en-US" sz="2100" b="1" kern="1200" dirty="0"/>
            <a:t>, MD</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Residency Director</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Facial plastic surgery</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Facial reanimation</a:t>
          </a:r>
        </a:p>
        <a:p>
          <a:pPr marL="228600" lvl="1" indent="-228600" algn="l" defTabSz="933450">
            <a:lnSpc>
              <a:spcPct val="90000"/>
            </a:lnSpc>
            <a:spcBef>
              <a:spcPct val="0"/>
            </a:spcBef>
            <a:spcAft>
              <a:spcPct val="15000"/>
            </a:spcAft>
            <a:buClr>
              <a:schemeClr val="accent1"/>
            </a:buClr>
            <a:buChar char="•"/>
          </a:pPr>
          <a:r>
            <a:rPr lang="en-US" sz="2100" b="1" kern="1200" dirty="0"/>
            <a:t>Daniel </a:t>
          </a:r>
          <a:r>
            <a:rPr lang="en-US" sz="2100" b="1" kern="1200" dirty="0" err="1"/>
            <a:t>Nuss</a:t>
          </a:r>
          <a:r>
            <a:rPr lang="en-US" sz="2100" b="1" kern="1200" dirty="0"/>
            <a:t>, MD</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Chairman</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Endoscopic skull base surgery</a:t>
          </a:r>
        </a:p>
        <a:p>
          <a:pPr marL="228600" lvl="1" indent="-228600" algn="l" defTabSz="933450">
            <a:lnSpc>
              <a:spcPct val="90000"/>
            </a:lnSpc>
            <a:spcBef>
              <a:spcPct val="0"/>
            </a:spcBef>
            <a:spcAft>
              <a:spcPct val="15000"/>
            </a:spcAft>
            <a:buClr>
              <a:schemeClr val="accent1"/>
            </a:buClr>
            <a:buChar char="•"/>
          </a:pPr>
          <a:r>
            <a:rPr lang="en-US" sz="2100" b="1" kern="1200" dirty="0"/>
            <a:t>Anne Maxwell, MD</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Joined faculty summer 2020</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Clinical Assistant Professor</a:t>
          </a:r>
          <a:endParaRPr lang="en-US" sz="2100" kern="1200" dirty="0"/>
        </a:p>
      </dsp:txBody>
      <dsp:txXfrm>
        <a:off x="0" y="1037993"/>
        <a:ext cx="4038600" cy="4567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DE572-BCC8-9C4E-A01A-C2B7F8B4EE19}">
      <dsp:nvSpPr>
        <dsp:cNvPr id="0" name=""/>
        <dsp:cNvSpPr/>
      </dsp:nvSpPr>
      <dsp:spPr>
        <a:xfrm>
          <a:off x="0" y="0"/>
          <a:ext cx="4038600" cy="1357945"/>
        </a:xfrm>
        <a:prstGeom prst="round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Additional Program Faculty</a:t>
          </a:r>
          <a:endParaRPr lang="en-US" sz="2600" kern="1200" dirty="0"/>
        </a:p>
      </dsp:txBody>
      <dsp:txXfrm>
        <a:off x="66289" y="66289"/>
        <a:ext cx="3906022" cy="1225367"/>
      </dsp:txXfrm>
    </dsp:sp>
    <dsp:sp modelId="{077D07E9-2FFF-664A-8364-D8F6C0BA5D9D}">
      <dsp:nvSpPr>
        <dsp:cNvPr id="0" name=""/>
        <dsp:cNvSpPr/>
      </dsp:nvSpPr>
      <dsp:spPr>
        <a:xfrm>
          <a:off x="0" y="1101219"/>
          <a:ext cx="4038600" cy="4055967"/>
        </a:xfrm>
        <a:prstGeom prst="rect">
          <a:avLst/>
        </a:prstGeom>
        <a:solidFill>
          <a:schemeClr val="bg1"/>
        </a:solidFill>
        <a:ln w="25400" cap="flat" cmpd="sng" algn="ctr">
          <a:solidFill>
            <a:schemeClr val="accent1">
              <a:hueOff val="0"/>
              <a:satOff val="0"/>
              <a:lum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lr>
              <a:schemeClr val="accent1"/>
            </a:buClr>
            <a:buChar char="•"/>
          </a:pPr>
          <a:r>
            <a:rPr lang="en-US" sz="2100" b="1" kern="1200" dirty="0"/>
            <a:t>Frank </a:t>
          </a:r>
          <a:r>
            <a:rPr lang="en-US" sz="2100" b="1" kern="1200" dirty="0" err="1"/>
            <a:t>Culicchia</a:t>
          </a:r>
          <a:r>
            <a:rPr lang="en-US" sz="2100" b="1" kern="1200" dirty="0"/>
            <a:t>, MD</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Neurosurgery Chairman</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West Jefferson cases</a:t>
          </a:r>
        </a:p>
        <a:p>
          <a:pPr marL="228600" lvl="1" indent="-228600" algn="l" defTabSz="933450">
            <a:lnSpc>
              <a:spcPct val="90000"/>
            </a:lnSpc>
            <a:spcBef>
              <a:spcPct val="0"/>
            </a:spcBef>
            <a:spcAft>
              <a:spcPct val="15000"/>
            </a:spcAft>
            <a:buClr>
              <a:schemeClr val="accent1"/>
            </a:buClr>
            <a:buChar char="•"/>
          </a:pPr>
          <a:r>
            <a:rPr lang="en-US" sz="2100" b="1" kern="1200" dirty="0"/>
            <a:t>Kelly </a:t>
          </a:r>
          <a:r>
            <a:rPr lang="en-US" sz="2100" b="1" kern="1200" dirty="0" err="1"/>
            <a:t>Scrantz</a:t>
          </a:r>
          <a:r>
            <a:rPr lang="en-US" sz="2100" b="1" kern="1200" dirty="0"/>
            <a:t>, MD</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Neurosurgery NMC</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Baton Rouge cases</a:t>
          </a:r>
        </a:p>
        <a:p>
          <a:pPr marL="228600" lvl="1" indent="-228600" algn="l" defTabSz="933450">
            <a:lnSpc>
              <a:spcPct val="90000"/>
            </a:lnSpc>
            <a:spcBef>
              <a:spcPct val="0"/>
            </a:spcBef>
            <a:spcAft>
              <a:spcPct val="15000"/>
            </a:spcAft>
            <a:buClr>
              <a:schemeClr val="accent1"/>
            </a:buClr>
            <a:buChar char="•"/>
          </a:pPr>
          <a:r>
            <a:rPr lang="en-US" sz="2100" b="1" kern="1200" dirty="0"/>
            <a:t>Rahul Mehta, MD</a:t>
          </a:r>
        </a:p>
        <a:p>
          <a:pPr marL="457200" lvl="2" indent="-228600" algn="l" defTabSz="889000">
            <a:lnSpc>
              <a:spcPct val="90000"/>
            </a:lnSpc>
            <a:spcBef>
              <a:spcPct val="0"/>
            </a:spcBef>
            <a:spcAft>
              <a:spcPct val="15000"/>
            </a:spcAft>
            <a:buClr>
              <a:schemeClr val="accent1"/>
            </a:buClr>
            <a:buSzPct val="80000"/>
            <a:buFont typeface="Courier New" panose="02070309020205020404" pitchFamily="49" charset="0"/>
            <a:buChar char="o"/>
          </a:pPr>
          <a:r>
            <a:rPr lang="en-US" sz="2000" kern="1200" dirty="0"/>
            <a:t>Advanced Otology/Rhinology/Skull Base Surgery</a:t>
          </a:r>
        </a:p>
      </dsp:txBody>
      <dsp:txXfrm>
        <a:off x="0" y="1101219"/>
        <a:ext cx="4038600" cy="4055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3D020-4B29-804A-ADD5-79D6D9A78B5F}">
      <dsp:nvSpPr>
        <dsp:cNvPr id="0" name=""/>
        <dsp:cNvSpPr/>
      </dsp:nvSpPr>
      <dsp:spPr>
        <a:xfrm>
          <a:off x="0" y="183320"/>
          <a:ext cx="8175358" cy="1034280"/>
        </a:xfrm>
        <a:prstGeom prst="roundRect">
          <a:avLst/>
        </a:prstGeom>
        <a:solidFill>
          <a:schemeClr val="accent4">
            <a:lumMod val="20000"/>
            <a:lumOff val="80000"/>
            <a:alpha val="5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u="sng" kern="1200" dirty="0">
              <a:solidFill>
                <a:schemeClr val="accent4"/>
              </a:solidFill>
            </a:rPr>
            <a:t>Neurotology clinical training</a:t>
          </a:r>
          <a:r>
            <a:rPr lang="en-US" sz="2600" b="1" kern="1200" dirty="0">
              <a:solidFill>
                <a:schemeClr val="accent4"/>
              </a:solidFill>
            </a:rPr>
            <a:t>:  </a:t>
          </a:r>
          <a:r>
            <a:rPr lang="en-US" sz="2600" kern="1200" dirty="0">
              <a:solidFill>
                <a:schemeClr val="accent4"/>
              </a:solidFill>
            </a:rPr>
            <a:t>Excellence in all aspects of surgical and office neurotology as outlined by the ACGME</a:t>
          </a:r>
        </a:p>
      </dsp:txBody>
      <dsp:txXfrm>
        <a:off x="50489" y="233809"/>
        <a:ext cx="8074380" cy="933302"/>
      </dsp:txXfrm>
    </dsp:sp>
    <dsp:sp modelId="{552C57D0-7A7A-FD49-8048-DBA2A54E623B}">
      <dsp:nvSpPr>
        <dsp:cNvPr id="0" name=""/>
        <dsp:cNvSpPr/>
      </dsp:nvSpPr>
      <dsp:spPr>
        <a:xfrm>
          <a:off x="0" y="1292480"/>
          <a:ext cx="8175358" cy="1034280"/>
        </a:xfrm>
        <a:prstGeom prst="roundRect">
          <a:avLst/>
        </a:prstGeom>
        <a:solidFill>
          <a:schemeClr val="accent4">
            <a:lumMod val="40000"/>
            <a:lumOff val="60000"/>
            <a:alpha val="6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u="sng" kern="1200" dirty="0">
              <a:solidFill>
                <a:schemeClr val="accent4"/>
              </a:solidFill>
            </a:rPr>
            <a:t>Anterior Endoscopic Skull Base training</a:t>
          </a:r>
          <a:r>
            <a:rPr lang="en-US" sz="2600" b="1" kern="1200" dirty="0">
              <a:solidFill>
                <a:schemeClr val="accent4"/>
              </a:solidFill>
            </a:rPr>
            <a:t>:  </a:t>
          </a:r>
          <a:r>
            <a:rPr lang="en-US" sz="2600" kern="1200" dirty="0">
              <a:solidFill>
                <a:schemeClr val="accent4"/>
              </a:solidFill>
            </a:rPr>
            <a:t>Skills in true three-dimensional tumor management</a:t>
          </a:r>
        </a:p>
      </dsp:txBody>
      <dsp:txXfrm>
        <a:off x="50489" y="1342969"/>
        <a:ext cx="8074380" cy="933302"/>
      </dsp:txXfrm>
    </dsp:sp>
    <dsp:sp modelId="{0860FFAB-685E-BC45-A535-210CE493070E}">
      <dsp:nvSpPr>
        <dsp:cNvPr id="0" name=""/>
        <dsp:cNvSpPr/>
      </dsp:nvSpPr>
      <dsp:spPr>
        <a:xfrm>
          <a:off x="0" y="2401641"/>
          <a:ext cx="8175358" cy="1034280"/>
        </a:xfrm>
        <a:prstGeom prst="roundRect">
          <a:avLst/>
        </a:prstGeom>
        <a:solidFill>
          <a:schemeClr val="accent4">
            <a:lumMod val="60000"/>
            <a:lumOff val="40000"/>
            <a:alpha val="6468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u="sng" kern="1200" dirty="0">
              <a:solidFill>
                <a:schemeClr val="accent4"/>
              </a:solidFill>
            </a:rPr>
            <a:t>Robust research opportunities</a:t>
          </a:r>
          <a:r>
            <a:rPr lang="en-US" sz="2600" b="1" kern="1200" dirty="0">
              <a:solidFill>
                <a:schemeClr val="accent4"/>
              </a:solidFill>
            </a:rPr>
            <a:t>: </a:t>
          </a:r>
          <a:r>
            <a:rPr lang="en-US" sz="2600" kern="1200" dirty="0">
              <a:solidFill>
                <a:schemeClr val="accent4"/>
              </a:solidFill>
            </a:rPr>
            <a:t> Clinical, basic and translational science related to neurotology</a:t>
          </a:r>
        </a:p>
      </dsp:txBody>
      <dsp:txXfrm>
        <a:off x="50489" y="2452130"/>
        <a:ext cx="8074380" cy="9333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201C0-850D-0245-9AE6-F7918B4D007B}">
      <dsp:nvSpPr>
        <dsp:cNvPr id="0" name=""/>
        <dsp:cNvSpPr/>
      </dsp:nvSpPr>
      <dsp:spPr>
        <a:xfrm>
          <a:off x="0" y="0"/>
          <a:ext cx="806278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b="1" kern="1200" dirty="0"/>
            <a:t>Baton Rouge</a:t>
          </a:r>
          <a:endParaRPr lang="en-US" sz="1800" kern="1200" dirty="0"/>
        </a:p>
      </dsp:txBody>
      <dsp:txXfrm>
        <a:off x="0" y="0"/>
        <a:ext cx="8062784" cy="518400"/>
      </dsp:txXfrm>
    </dsp:sp>
    <dsp:sp modelId="{3E5767D8-4C34-D246-9BE6-9DA99AB1C003}">
      <dsp:nvSpPr>
        <dsp:cNvPr id="0" name=""/>
        <dsp:cNvSpPr/>
      </dsp:nvSpPr>
      <dsp:spPr>
        <a:xfrm>
          <a:off x="0" y="610441"/>
          <a:ext cx="8062784" cy="3458699"/>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lr>
              <a:schemeClr val="accent1">
                <a:lumMod val="75000"/>
              </a:schemeClr>
            </a:buClr>
            <a:buSzPct val="110000"/>
            <a:buChar char="•"/>
          </a:pPr>
          <a:r>
            <a:rPr lang="en-US" sz="1800" kern="1200" dirty="0"/>
            <a:t>South Louisiana’s major academic hospital</a:t>
          </a:r>
        </a:p>
        <a:p>
          <a:pPr marL="342900" lvl="2" indent="-171450" algn="l" defTabSz="800100">
            <a:lnSpc>
              <a:spcPct val="90000"/>
            </a:lnSpc>
            <a:spcBef>
              <a:spcPct val="0"/>
            </a:spcBef>
            <a:spcAft>
              <a:spcPct val="15000"/>
            </a:spcAft>
            <a:buClr>
              <a:schemeClr val="accent1">
                <a:lumMod val="75000"/>
              </a:schemeClr>
            </a:buClr>
            <a:buSzPct val="80000"/>
            <a:buFont typeface="Courier New" panose="02070309020205020404" pitchFamily="49" charset="0"/>
            <a:buChar char="o"/>
          </a:pPr>
          <a:r>
            <a:rPr lang="en-US" sz="1800" kern="1200" dirty="0"/>
            <a:t>OLOL Pediatrics Residency</a:t>
          </a:r>
        </a:p>
        <a:p>
          <a:pPr marL="342900" lvl="2" indent="-171450" algn="l" defTabSz="800100">
            <a:lnSpc>
              <a:spcPct val="90000"/>
            </a:lnSpc>
            <a:spcBef>
              <a:spcPct val="0"/>
            </a:spcBef>
            <a:spcAft>
              <a:spcPct val="15000"/>
            </a:spcAft>
            <a:buClr>
              <a:schemeClr val="accent1">
                <a:lumMod val="75000"/>
              </a:schemeClr>
            </a:buClr>
            <a:buSzPct val="80000"/>
            <a:buFont typeface="Courier New" panose="02070309020205020404" pitchFamily="49" charset="0"/>
            <a:buChar char="o"/>
          </a:pPr>
          <a:r>
            <a:rPr lang="en-US" sz="1800" kern="1200" dirty="0"/>
            <a:t>5 LSU residencies (EM, IM, surgery, psychiatry, ENT) rotate here as well as OMFS and several outside programs</a:t>
          </a:r>
        </a:p>
        <a:p>
          <a:pPr marL="342900" lvl="2" indent="-171450" algn="l" defTabSz="800100">
            <a:lnSpc>
              <a:spcPct val="90000"/>
            </a:lnSpc>
            <a:spcBef>
              <a:spcPct val="0"/>
            </a:spcBef>
            <a:spcAft>
              <a:spcPct val="15000"/>
            </a:spcAft>
            <a:buClr>
              <a:schemeClr val="accent1">
                <a:lumMod val="75000"/>
              </a:schemeClr>
            </a:buClr>
            <a:buSzPct val="80000"/>
            <a:buFont typeface="Courier New" panose="02070309020205020404" pitchFamily="49" charset="0"/>
            <a:buChar char="o"/>
          </a:pPr>
          <a:r>
            <a:rPr lang="en-US" sz="1800" kern="1200" dirty="0"/>
            <a:t>Schools of Nursing, PA, Resp. Therapy, Rad Tech, PT Assist</a:t>
          </a:r>
        </a:p>
        <a:p>
          <a:pPr marL="171450" lvl="1" indent="-171450" algn="l" defTabSz="800100">
            <a:lnSpc>
              <a:spcPct val="90000"/>
            </a:lnSpc>
            <a:spcBef>
              <a:spcPct val="0"/>
            </a:spcBef>
            <a:spcAft>
              <a:spcPct val="15000"/>
            </a:spcAft>
            <a:buClr>
              <a:schemeClr val="accent1">
                <a:lumMod val="75000"/>
              </a:schemeClr>
            </a:buClr>
            <a:buSzPct val="110000"/>
            <a:buChar char="•"/>
          </a:pPr>
          <a:r>
            <a:rPr lang="en-US" sz="1800" kern="1200" dirty="0"/>
            <a:t>Over 700 beds</a:t>
          </a:r>
        </a:p>
        <a:p>
          <a:pPr marL="171450" lvl="1" indent="-171450" algn="l" defTabSz="800100">
            <a:lnSpc>
              <a:spcPct val="90000"/>
            </a:lnSpc>
            <a:spcBef>
              <a:spcPct val="0"/>
            </a:spcBef>
            <a:spcAft>
              <a:spcPct val="15000"/>
            </a:spcAft>
            <a:buClr>
              <a:schemeClr val="accent1">
                <a:lumMod val="75000"/>
              </a:schemeClr>
            </a:buClr>
            <a:buSzPct val="110000"/>
            <a:buChar char="•"/>
          </a:pPr>
          <a:r>
            <a:rPr lang="en-US" sz="1800" kern="1200" dirty="0"/>
            <a:t>Largest hospital in Louisiana</a:t>
          </a:r>
        </a:p>
        <a:p>
          <a:pPr marL="171450" lvl="1" indent="-171450" algn="l" defTabSz="800100">
            <a:lnSpc>
              <a:spcPct val="90000"/>
            </a:lnSpc>
            <a:spcBef>
              <a:spcPct val="0"/>
            </a:spcBef>
            <a:spcAft>
              <a:spcPct val="15000"/>
            </a:spcAft>
            <a:buClr>
              <a:schemeClr val="accent1">
                <a:lumMod val="75000"/>
              </a:schemeClr>
            </a:buClr>
            <a:buSzPct val="110000"/>
            <a:buChar char="•"/>
          </a:pPr>
          <a:r>
            <a:rPr lang="en-US" sz="1800" kern="1200" dirty="0"/>
            <a:t>LSU Voice Center, OLOL/Mary Bird Perkins Head and Neck Center</a:t>
          </a:r>
        </a:p>
        <a:p>
          <a:pPr marL="171450" lvl="1" indent="-171450" algn="l" defTabSz="800100">
            <a:lnSpc>
              <a:spcPct val="90000"/>
            </a:lnSpc>
            <a:spcBef>
              <a:spcPct val="0"/>
            </a:spcBef>
            <a:spcAft>
              <a:spcPct val="15000"/>
            </a:spcAft>
            <a:buClr>
              <a:schemeClr val="accent1">
                <a:lumMod val="75000"/>
              </a:schemeClr>
            </a:buClr>
            <a:buSzPct val="110000"/>
            <a:buChar char="•"/>
          </a:pPr>
          <a:r>
            <a:rPr lang="en-US" sz="1800" kern="1200" dirty="0"/>
            <a:t>* Gamma Knife Icon</a:t>
          </a:r>
        </a:p>
        <a:p>
          <a:pPr marL="171450" lvl="1" indent="-171450" algn="l" defTabSz="800100">
            <a:lnSpc>
              <a:spcPct val="90000"/>
            </a:lnSpc>
            <a:spcBef>
              <a:spcPct val="0"/>
            </a:spcBef>
            <a:spcAft>
              <a:spcPct val="15000"/>
            </a:spcAft>
            <a:buClr>
              <a:schemeClr val="accent1">
                <a:lumMod val="75000"/>
              </a:schemeClr>
            </a:buClr>
            <a:buSzPct val="110000"/>
            <a:buChar char="•"/>
          </a:pPr>
          <a:r>
            <a:rPr lang="en-US" sz="1800" kern="1200" dirty="0"/>
            <a:t>Extensive commitment to education</a:t>
          </a:r>
        </a:p>
        <a:p>
          <a:pPr marL="171450" lvl="1" indent="-171450" algn="l" defTabSz="800100">
            <a:lnSpc>
              <a:spcPct val="90000"/>
            </a:lnSpc>
            <a:spcBef>
              <a:spcPct val="0"/>
            </a:spcBef>
            <a:spcAft>
              <a:spcPct val="15000"/>
            </a:spcAft>
            <a:buClr>
              <a:schemeClr val="accent1">
                <a:lumMod val="75000"/>
              </a:schemeClr>
            </a:buClr>
            <a:buSzPct val="110000"/>
            <a:buChar char="•"/>
          </a:pPr>
          <a:r>
            <a:rPr lang="en-US" sz="1800" kern="1200" dirty="0"/>
            <a:t>Freestanding OLOL Children’s Hospital opened in October 2019</a:t>
          </a:r>
        </a:p>
      </dsp:txBody>
      <dsp:txXfrm>
        <a:off x="0" y="610441"/>
        <a:ext cx="8062784" cy="34586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68996-3260-5E4F-9A26-8736FB1AC00A}">
      <dsp:nvSpPr>
        <dsp:cNvPr id="0" name=""/>
        <dsp:cNvSpPr/>
      </dsp:nvSpPr>
      <dsp:spPr>
        <a:xfrm>
          <a:off x="0" y="199475"/>
          <a:ext cx="7777939" cy="3603600"/>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654" tIns="270764" rIns="603654" bIns="142240" numCol="1" spcCol="1270" anchor="t" anchorCtr="0">
          <a:noAutofit/>
        </a:bodyPr>
        <a:lstStyle/>
        <a:p>
          <a:pPr marL="228600" lvl="1" indent="-228600" algn="l" defTabSz="889000">
            <a:lnSpc>
              <a:spcPct val="90000"/>
            </a:lnSpc>
            <a:spcBef>
              <a:spcPct val="0"/>
            </a:spcBef>
            <a:spcAft>
              <a:spcPct val="15000"/>
            </a:spcAft>
            <a:buClr>
              <a:schemeClr val="accent2"/>
            </a:buClr>
            <a:buChar char="•"/>
          </a:pPr>
          <a:r>
            <a:rPr lang="en-US" sz="2000" kern="1200" dirty="0"/>
            <a:t>Adult and Pediatric Neurotology – Skull Base</a:t>
          </a:r>
        </a:p>
        <a:p>
          <a:pPr marL="228600" lvl="1" indent="-228600" algn="l" defTabSz="889000">
            <a:lnSpc>
              <a:spcPct val="90000"/>
            </a:lnSpc>
            <a:spcBef>
              <a:spcPct val="0"/>
            </a:spcBef>
            <a:spcAft>
              <a:spcPct val="15000"/>
            </a:spcAft>
            <a:buClr>
              <a:schemeClr val="accent2"/>
            </a:buClr>
            <a:buChar char="•"/>
          </a:pPr>
          <a:r>
            <a:rPr lang="en-US" sz="2000" kern="1200" dirty="0"/>
            <a:t>Active Vestibular Team </a:t>
          </a:r>
        </a:p>
        <a:p>
          <a:pPr marL="457200" lvl="2" indent="-228600" algn="l" defTabSz="889000">
            <a:lnSpc>
              <a:spcPct val="90000"/>
            </a:lnSpc>
            <a:spcBef>
              <a:spcPct val="0"/>
            </a:spcBef>
            <a:spcAft>
              <a:spcPct val="15000"/>
            </a:spcAft>
            <a:buClr>
              <a:schemeClr val="accent2"/>
            </a:buClr>
            <a:buSzPct val="80000"/>
            <a:buFont typeface="Courier New" panose="02070309020205020404" pitchFamily="49" charset="0"/>
            <a:buChar char="o"/>
          </a:pPr>
          <a:r>
            <a:rPr lang="en-US" sz="2000" kern="1200" dirty="0"/>
            <a:t>6 Audiologists and 2 Vestibular Physical Therapists</a:t>
          </a:r>
        </a:p>
        <a:p>
          <a:pPr marL="228600" lvl="1" indent="-228600" algn="l" defTabSz="889000">
            <a:lnSpc>
              <a:spcPct val="90000"/>
            </a:lnSpc>
            <a:spcBef>
              <a:spcPct val="0"/>
            </a:spcBef>
            <a:spcAft>
              <a:spcPct val="15000"/>
            </a:spcAft>
            <a:buClr>
              <a:schemeClr val="accent2"/>
            </a:buClr>
            <a:buChar char="•"/>
          </a:pPr>
          <a:r>
            <a:rPr lang="en-US" sz="2000" kern="1200" dirty="0"/>
            <a:t>Facial Rehabilitation Team</a:t>
          </a:r>
        </a:p>
        <a:p>
          <a:pPr marL="228600" lvl="1" indent="-228600" algn="l" defTabSz="889000">
            <a:lnSpc>
              <a:spcPct val="90000"/>
            </a:lnSpc>
            <a:spcBef>
              <a:spcPct val="0"/>
            </a:spcBef>
            <a:spcAft>
              <a:spcPct val="15000"/>
            </a:spcAft>
            <a:buClr>
              <a:schemeClr val="accent2"/>
            </a:buClr>
            <a:buChar char="•"/>
          </a:pPr>
          <a:r>
            <a:rPr lang="en-US" sz="2000" kern="1200" dirty="0"/>
            <a:t>Adult and Pediatric CI Center</a:t>
          </a:r>
        </a:p>
        <a:p>
          <a:pPr marL="228600" lvl="1" indent="-228600" algn="l" defTabSz="889000">
            <a:lnSpc>
              <a:spcPct val="90000"/>
            </a:lnSpc>
            <a:spcBef>
              <a:spcPct val="0"/>
            </a:spcBef>
            <a:spcAft>
              <a:spcPct val="15000"/>
            </a:spcAft>
            <a:buClr>
              <a:schemeClr val="accent2"/>
            </a:buClr>
            <a:buChar char="•"/>
          </a:pPr>
          <a:r>
            <a:rPr lang="en-US" sz="2000" kern="1200" dirty="0"/>
            <a:t>OLOL Head and Neck Center – Oncology and Anterior Skull Base Surgery</a:t>
          </a:r>
        </a:p>
        <a:p>
          <a:pPr marL="228600" lvl="1" indent="-228600" algn="l" defTabSz="889000">
            <a:lnSpc>
              <a:spcPct val="90000"/>
            </a:lnSpc>
            <a:spcBef>
              <a:spcPct val="0"/>
            </a:spcBef>
            <a:spcAft>
              <a:spcPct val="15000"/>
            </a:spcAft>
            <a:buClr>
              <a:schemeClr val="accent2"/>
            </a:buClr>
            <a:buChar char="•"/>
          </a:pPr>
          <a:r>
            <a:rPr lang="en-US" sz="2000" kern="1200" dirty="0"/>
            <a:t>Gamma Knife ICON</a:t>
          </a:r>
        </a:p>
        <a:p>
          <a:pPr marL="228600" lvl="1" indent="-228600" algn="l" defTabSz="889000">
            <a:lnSpc>
              <a:spcPct val="90000"/>
            </a:lnSpc>
            <a:spcBef>
              <a:spcPct val="0"/>
            </a:spcBef>
            <a:spcAft>
              <a:spcPct val="15000"/>
            </a:spcAft>
            <a:buClr>
              <a:schemeClr val="accent2"/>
            </a:buClr>
            <a:buChar char="•"/>
          </a:pPr>
          <a:r>
            <a:rPr lang="en-US" sz="2000" kern="1200" dirty="0" err="1"/>
            <a:t>NeuroMedical</a:t>
          </a:r>
          <a:r>
            <a:rPr lang="en-US" sz="2000" kern="1200" dirty="0"/>
            <a:t> Center Partnership</a:t>
          </a:r>
        </a:p>
      </dsp:txBody>
      <dsp:txXfrm>
        <a:off x="175913" y="375388"/>
        <a:ext cx="7426113" cy="3251774"/>
      </dsp:txXfrm>
    </dsp:sp>
    <dsp:sp modelId="{BF90DF97-BD21-4540-9DE1-02D40FE09E42}">
      <dsp:nvSpPr>
        <dsp:cNvPr id="0" name=""/>
        <dsp:cNvSpPr/>
      </dsp:nvSpPr>
      <dsp:spPr>
        <a:xfrm>
          <a:off x="388896" y="7595"/>
          <a:ext cx="5444557"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91" tIns="0" rIns="205791" bIns="0" numCol="1" spcCol="1270" anchor="ctr" anchorCtr="0">
          <a:noAutofit/>
        </a:bodyPr>
        <a:lstStyle/>
        <a:p>
          <a:pPr marL="0" lvl="0" indent="0" algn="l" defTabSz="1066800">
            <a:lnSpc>
              <a:spcPct val="90000"/>
            </a:lnSpc>
            <a:spcBef>
              <a:spcPct val="0"/>
            </a:spcBef>
            <a:spcAft>
              <a:spcPct val="35000"/>
            </a:spcAft>
            <a:buNone/>
          </a:pPr>
          <a:r>
            <a:rPr lang="en-US" sz="2400" b="1" kern="1200" dirty="0"/>
            <a:t>OLOL Hearing and Balance Center</a:t>
          </a:r>
          <a:endParaRPr lang="en-US" sz="2400" kern="1200" dirty="0"/>
        </a:p>
      </dsp:txBody>
      <dsp:txXfrm>
        <a:off x="407630" y="26329"/>
        <a:ext cx="5407089" cy="346292"/>
      </dsp:txXfrm>
    </dsp:sp>
    <dsp:sp modelId="{700F58C7-A112-A547-8DBE-8FA3375A217E}">
      <dsp:nvSpPr>
        <dsp:cNvPr id="0" name=""/>
        <dsp:cNvSpPr/>
      </dsp:nvSpPr>
      <dsp:spPr>
        <a:xfrm>
          <a:off x="0" y="4065156"/>
          <a:ext cx="7777939" cy="327600"/>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43844-1237-CA4D-A87F-8D9AD0041871}">
      <dsp:nvSpPr>
        <dsp:cNvPr id="0" name=""/>
        <dsp:cNvSpPr/>
      </dsp:nvSpPr>
      <dsp:spPr>
        <a:xfrm>
          <a:off x="388896" y="3873276"/>
          <a:ext cx="6179518"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91" tIns="0" rIns="205791" bIns="0" numCol="1" spcCol="1270" anchor="ctr" anchorCtr="0">
          <a:noAutofit/>
        </a:bodyPr>
        <a:lstStyle/>
        <a:p>
          <a:pPr marL="0" lvl="0" indent="0" algn="l" defTabSz="1066800">
            <a:lnSpc>
              <a:spcPct val="90000"/>
            </a:lnSpc>
            <a:spcBef>
              <a:spcPct val="0"/>
            </a:spcBef>
            <a:spcAft>
              <a:spcPct val="35000"/>
            </a:spcAft>
            <a:buNone/>
          </a:pPr>
          <a:r>
            <a:rPr lang="en-US" sz="2400" b="1" kern="1200" dirty="0"/>
            <a:t>Fellow Activities</a:t>
          </a:r>
          <a:r>
            <a:rPr lang="en-US" sz="2400" kern="1200" dirty="0"/>
            <a:t>: </a:t>
          </a:r>
          <a:r>
            <a:rPr lang="en-US" sz="2000" kern="1200" dirty="0"/>
            <a:t>Clinic, OR, and most conferences</a:t>
          </a:r>
        </a:p>
      </dsp:txBody>
      <dsp:txXfrm>
        <a:off x="407630" y="3892010"/>
        <a:ext cx="6142050"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238B6-2473-FC44-9359-F299A01479ED}">
      <dsp:nvSpPr>
        <dsp:cNvPr id="0" name=""/>
        <dsp:cNvSpPr/>
      </dsp:nvSpPr>
      <dsp:spPr>
        <a:xfrm>
          <a:off x="0" y="0"/>
          <a:ext cx="4992757"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New Orleans</a:t>
          </a:r>
          <a:endParaRPr lang="en-US" sz="2100" kern="1200"/>
        </a:p>
      </dsp:txBody>
      <dsp:txXfrm>
        <a:off x="24588" y="24588"/>
        <a:ext cx="4943581" cy="454509"/>
      </dsp:txXfrm>
    </dsp:sp>
    <dsp:sp modelId="{1D6A2030-9B8D-C343-8F41-FF5D3D4E0130}">
      <dsp:nvSpPr>
        <dsp:cNvPr id="0" name=""/>
        <dsp:cNvSpPr/>
      </dsp:nvSpPr>
      <dsp:spPr>
        <a:xfrm>
          <a:off x="0" y="505805"/>
          <a:ext cx="4992757" cy="3216779"/>
        </a:xfrm>
        <a:prstGeom prst="roundRect">
          <a:avLst/>
        </a:prstGeom>
        <a:solidFill>
          <a:schemeClr val="bg1"/>
        </a:solidFill>
        <a:ln w="25400">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58520" tIns="26670" rIns="149352" bIns="26670" numCol="1" spcCol="1270" anchor="t" anchorCtr="0">
          <a:noAutofit/>
        </a:bodyPr>
        <a:lstStyle/>
        <a:p>
          <a:pPr marL="171450" lvl="1" indent="-171450" algn="l" defTabSz="711200">
            <a:lnSpc>
              <a:spcPct val="90000"/>
            </a:lnSpc>
            <a:spcBef>
              <a:spcPct val="0"/>
            </a:spcBef>
            <a:spcAft>
              <a:spcPct val="20000"/>
            </a:spcAft>
            <a:buClr>
              <a:schemeClr val="accent1"/>
            </a:buClr>
            <a:buChar char="•"/>
          </a:pPr>
          <a:r>
            <a:rPr lang="en-US" sz="1600" kern="1200" dirty="0"/>
            <a:t>Adult  Neurotology – Skull Base</a:t>
          </a:r>
        </a:p>
        <a:p>
          <a:pPr marL="171450" lvl="1" indent="-171450" algn="l" defTabSz="711200">
            <a:lnSpc>
              <a:spcPct val="90000"/>
            </a:lnSpc>
            <a:spcBef>
              <a:spcPct val="0"/>
            </a:spcBef>
            <a:spcAft>
              <a:spcPct val="20000"/>
            </a:spcAft>
            <a:buClr>
              <a:schemeClr val="accent1"/>
            </a:buClr>
            <a:buChar char="•"/>
          </a:pPr>
          <a:r>
            <a:rPr lang="en-US" sz="1600" kern="1200" dirty="0"/>
            <a:t>Active Vestibular Team </a:t>
          </a:r>
        </a:p>
        <a:p>
          <a:pPr marL="342900" lvl="2" indent="-171450" algn="l" defTabSz="711200">
            <a:lnSpc>
              <a:spcPct val="90000"/>
            </a:lnSpc>
            <a:spcBef>
              <a:spcPct val="0"/>
            </a:spcBef>
            <a:spcAft>
              <a:spcPct val="20000"/>
            </a:spcAft>
            <a:buClr>
              <a:schemeClr val="accent1"/>
            </a:buClr>
            <a:buSzPct val="80000"/>
            <a:buFont typeface="Courier New" panose="02070309020205020404" pitchFamily="49" charset="0"/>
            <a:buChar char="o"/>
          </a:pPr>
          <a:r>
            <a:rPr lang="en-US" sz="1600" kern="1200" dirty="0"/>
            <a:t>3 Audiologists and 2 Vestibular Physical therapists</a:t>
          </a:r>
        </a:p>
        <a:p>
          <a:pPr marL="342900" lvl="2" indent="-171450" algn="l" defTabSz="711200">
            <a:lnSpc>
              <a:spcPct val="90000"/>
            </a:lnSpc>
            <a:spcBef>
              <a:spcPct val="0"/>
            </a:spcBef>
            <a:spcAft>
              <a:spcPct val="20000"/>
            </a:spcAft>
            <a:buClr>
              <a:schemeClr val="accent1"/>
            </a:buClr>
            <a:buSzPct val="80000"/>
            <a:buFont typeface="Courier New" panose="02070309020205020404" pitchFamily="49" charset="0"/>
            <a:buChar char="o"/>
          </a:pPr>
          <a:r>
            <a:rPr lang="en-US" sz="1600" kern="1200" dirty="0"/>
            <a:t>Part of Neurosurgery / Neurology Group</a:t>
          </a:r>
        </a:p>
        <a:p>
          <a:pPr marL="171450" lvl="1" indent="-171450" algn="l" defTabSz="711200">
            <a:lnSpc>
              <a:spcPct val="90000"/>
            </a:lnSpc>
            <a:spcBef>
              <a:spcPct val="0"/>
            </a:spcBef>
            <a:spcAft>
              <a:spcPct val="20000"/>
            </a:spcAft>
            <a:buClr>
              <a:schemeClr val="accent1"/>
            </a:buClr>
            <a:buChar char="•"/>
          </a:pPr>
          <a:r>
            <a:rPr lang="en-US" sz="1600" kern="1200" dirty="0"/>
            <a:t>Adult  CI Center</a:t>
          </a:r>
        </a:p>
        <a:p>
          <a:pPr marL="171450" lvl="1" indent="-171450" algn="l" defTabSz="711200">
            <a:lnSpc>
              <a:spcPct val="90000"/>
            </a:lnSpc>
            <a:spcBef>
              <a:spcPct val="0"/>
            </a:spcBef>
            <a:spcAft>
              <a:spcPct val="20000"/>
            </a:spcAft>
            <a:buClr>
              <a:schemeClr val="accent1"/>
            </a:buClr>
            <a:buChar char="•"/>
          </a:pPr>
          <a:r>
            <a:rPr lang="en-US" sz="1600" kern="1200" dirty="0"/>
            <a:t>Pediatric CI through Children’s Hospital New Orleans</a:t>
          </a:r>
        </a:p>
        <a:p>
          <a:pPr marL="171450" lvl="1" indent="-171450" algn="l" defTabSz="711200">
            <a:lnSpc>
              <a:spcPct val="90000"/>
            </a:lnSpc>
            <a:spcBef>
              <a:spcPct val="0"/>
            </a:spcBef>
            <a:spcAft>
              <a:spcPct val="20000"/>
            </a:spcAft>
            <a:buClr>
              <a:schemeClr val="accent1"/>
            </a:buClr>
            <a:buChar char="•"/>
          </a:pPr>
          <a:r>
            <a:rPr lang="en-US" sz="1600" kern="1200" dirty="0"/>
            <a:t>Close collaboration with LSU Neurosurgery; Anterior Skull Base Surgery with Dr. </a:t>
          </a:r>
          <a:r>
            <a:rPr lang="en-US" sz="1600" kern="1200" dirty="0" err="1"/>
            <a:t>Nuss</a:t>
          </a:r>
          <a:endParaRPr lang="en-US" sz="1600" kern="1200" dirty="0"/>
        </a:p>
        <a:p>
          <a:pPr marL="171450" lvl="1" indent="-171450" algn="l" defTabSz="711200">
            <a:lnSpc>
              <a:spcPct val="90000"/>
            </a:lnSpc>
            <a:spcBef>
              <a:spcPct val="0"/>
            </a:spcBef>
            <a:spcAft>
              <a:spcPct val="20000"/>
            </a:spcAft>
            <a:buClr>
              <a:schemeClr val="accent1"/>
            </a:buClr>
            <a:buChar char="•"/>
          </a:pPr>
          <a:r>
            <a:rPr lang="en-US" sz="1600" kern="1200" dirty="0" err="1"/>
            <a:t>Cyberknife</a:t>
          </a:r>
          <a:endParaRPr lang="en-US" sz="1600" kern="1200" dirty="0"/>
        </a:p>
      </dsp:txBody>
      <dsp:txXfrm>
        <a:off x="157030" y="662835"/>
        <a:ext cx="4678697" cy="2902719"/>
      </dsp:txXfrm>
    </dsp:sp>
    <dsp:sp modelId="{AFE4CF0E-4C7B-3B41-91FF-52A22065A2D3}">
      <dsp:nvSpPr>
        <dsp:cNvPr id="0" name=""/>
        <dsp:cNvSpPr/>
      </dsp:nvSpPr>
      <dsp:spPr>
        <a:xfrm>
          <a:off x="0" y="3722585"/>
          <a:ext cx="4992757"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Fellow Activities</a:t>
          </a:r>
        </a:p>
      </dsp:txBody>
      <dsp:txXfrm>
        <a:off x="24588" y="3747173"/>
        <a:ext cx="4943581"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F29BE-94FC-9B4E-A009-DBDB8E5047F1}" type="datetimeFigureOut">
              <a:rPr lang="en-US" smtClean="0"/>
              <a:t>7/5/21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0E349-3D6E-3041-AAA7-373F99761CC7}" type="slidenum">
              <a:rPr lang="en-US" smtClean="0"/>
              <a:t>‹#›</a:t>
            </a:fld>
            <a:endParaRPr lang="en-US"/>
          </a:p>
        </p:txBody>
      </p:sp>
    </p:spTree>
    <p:extLst>
      <p:ext uri="{BB962C8B-B14F-4D97-AF65-F5344CB8AC3E}">
        <p14:creationId xmlns:p14="http://schemas.microsoft.com/office/powerpoint/2010/main" val="15040119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FE45A952-5CF1-4462-B3C6-1C93593B6235}" type="slidenum">
              <a:rPr lang="en-US" smtClean="0"/>
              <a:pPr/>
              <a:t>3</a:t>
            </a:fld>
            <a:endParaRPr lang="en-US"/>
          </a:p>
        </p:txBody>
      </p:sp>
      <p:sp>
        <p:nvSpPr>
          <p:cNvPr id="211971" name="Rectangle 2"/>
          <p:cNvSpPr>
            <a:spLocks noGrp="1" noRot="1" noChangeAspect="1" noChangeArrowheads="1" noTextEdit="1"/>
          </p:cNvSpPr>
          <p:nvPr>
            <p:ph type="sldImg"/>
          </p:nvPr>
        </p:nvSpPr>
        <p:spPr>
          <a:xfrm>
            <a:off x="1143000" y="685800"/>
            <a:ext cx="4572000" cy="3429000"/>
          </a:xfrm>
          <a:ln/>
        </p:spPr>
      </p:sp>
      <p:sp>
        <p:nvSpPr>
          <p:cNvPr id="21197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76403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BC0B5432-9F9B-4CE5-BC3E-60BF0AB8560D}" type="slidenum">
              <a:rPr lang="en-US" smtClean="0"/>
              <a:pPr/>
              <a:t>6</a:t>
            </a:fld>
            <a:endParaRPr lang="en-US"/>
          </a:p>
        </p:txBody>
      </p:sp>
      <p:sp>
        <p:nvSpPr>
          <p:cNvPr id="177155" name="Rectangle 2"/>
          <p:cNvSpPr>
            <a:spLocks noGrp="1" noRot="1" noChangeAspect="1" noChangeArrowheads="1" noTextEdit="1"/>
          </p:cNvSpPr>
          <p:nvPr>
            <p:ph type="sldImg"/>
          </p:nvPr>
        </p:nvSpPr>
        <p:spPr>
          <a:xfrm>
            <a:off x="1143000" y="685800"/>
            <a:ext cx="4572000" cy="3429000"/>
          </a:xfrm>
          <a:ln/>
        </p:spPr>
      </p:sp>
      <p:sp>
        <p:nvSpPr>
          <p:cNvPr id="17715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405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9F3800F9-DCAF-4299-8C88-3675D2ABE422}" type="slidenum">
              <a:rPr lang="en-US" smtClean="0"/>
              <a:pPr/>
              <a:t>25</a:t>
            </a:fld>
            <a:endParaRPr lang="en-US"/>
          </a:p>
        </p:txBody>
      </p:sp>
      <p:sp>
        <p:nvSpPr>
          <p:cNvPr id="217091" name="Rectangle 2"/>
          <p:cNvSpPr>
            <a:spLocks noGrp="1" noRot="1" noChangeAspect="1" noChangeArrowheads="1" noTextEdit="1"/>
          </p:cNvSpPr>
          <p:nvPr>
            <p:ph type="sldImg"/>
          </p:nvPr>
        </p:nvSpPr>
        <p:spPr>
          <a:xfrm>
            <a:off x="1143000" y="685800"/>
            <a:ext cx="4572000" cy="3429000"/>
          </a:xfrm>
          <a:ln/>
        </p:spPr>
      </p:sp>
      <p:sp>
        <p:nvSpPr>
          <p:cNvPr id="2170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84765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77B462-11FB-8745-9675-878D1A302A4A}" type="datetimeFigureOut">
              <a:rPr lang="en-US" smtClean="0"/>
              <a:t>7/5/21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1386135"/>
      </p:ext>
    </p:extLst>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7B462-11FB-8745-9675-878D1A302A4A}" type="datetimeFigureOut">
              <a:rPr lang="en-US" smtClean="0"/>
              <a:t>7/5/21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8198B-616D-AB4E-BD86-C87098FF5280}" type="slidenum">
              <a:rPr lang="en-US" smtClean="0"/>
              <a:t>‹#›</a:t>
            </a:fld>
            <a:endParaRPr lang="en-US"/>
          </a:p>
        </p:txBody>
      </p:sp>
    </p:spTree>
    <p:extLst>
      <p:ext uri="{BB962C8B-B14F-4D97-AF65-F5344CB8AC3E}">
        <p14:creationId xmlns:p14="http://schemas.microsoft.com/office/powerpoint/2010/main" val="2346391867"/>
      </p:ext>
    </p:extLst>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7B462-11FB-8745-9675-878D1A302A4A}" type="datetimeFigureOut">
              <a:rPr lang="en-US" smtClean="0"/>
              <a:t>7/5/21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8198B-616D-AB4E-BD86-C87098FF5280}" type="slidenum">
              <a:rPr lang="en-US" smtClean="0"/>
              <a:t>‹#›</a:t>
            </a:fld>
            <a:endParaRPr lang="en-US"/>
          </a:p>
        </p:txBody>
      </p:sp>
    </p:spTree>
    <p:extLst>
      <p:ext uri="{BB962C8B-B14F-4D97-AF65-F5344CB8AC3E}">
        <p14:creationId xmlns:p14="http://schemas.microsoft.com/office/powerpoint/2010/main" val="2617471298"/>
      </p:ext>
    </p:extLst>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7B462-11FB-8745-9675-878D1A302A4A}" type="datetimeFigureOut">
              <a:rPr lang="en-US" smtClean="0"/>
              <a:t>7/5/21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8198B-616D-AB4E-BD86-C87098FF5280}" type="slidenum">
              <a:rPr lang="en-US" smtClean="0"/>
              <a:t>‹#›</a:t>
            </a:fld>
            <a:endParaRPr lang="en-US"/>
          </a:p>
        </p:txBody>
      </p:sp>
    </p:spTree>
    <p:extLst>
      <p:ext uri="{BB962C8B-B14F-4D97-AF65-F5344CB8AC3E}">
        <p14:creationId xmlns:p14="http://schemas.microsoft.com/office/powerpoint/2010/main" val="4181439100"/>
      </p:ext>
    </p:extLst>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77B462-11FB-8745-9675-878D1A302A4A}" type="datetimeFigureOut">
              <a:rPr lang="en-US" smtClean="0"/>
              <a:t>7/5/21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8198B-616D-AB4E-BD86-C87098FF5280}"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8879133"/>
      </p:ext>
    </p:extLst>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77B462-11FB-8745-9675-878D1A302A4A}" type="datetimeFigureOut">
              <a:rPr lang="en-US" smtClean="0"/>
              <a:t>7/5/21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8198B-616D-AB4E-BD86-C87098FF5280}" type="slidenum">
              <a:rPr lang="en-US" smtClean="0"/>
              <a:t>‹#›</a:t>
            </a:fld>
            <a:endParaRPr lang="en-US"/>
          </a:p>
        </p:txBody>
      </p:sp>
    </p:spTree>
    <p:extLst>
      <p:ext uri="{BB962C8B-B14F-4D97-AF65-F5344CB8AC3E}">
        <p14:creationId xmlns:p14="http://schemas.microsoft.com/office/powerpoint/2010/main" val="686149358"/>
      </p:ext>
    </p:extLst>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77B462-11FB-8745-9675-878D1A302A4A}" type="datetimeFigureOut">
              <a:rPr lang="en-US" smtClean="0"/>
              <a:t>7/5/21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8198B-616D-AB4E-BD86-C87098FF5280}" type="slidenum">
              <a:rPr lang="en-US" smtClean="0"/>
              <a:t>‹#›</a:t>
            </a:fld>
            <a:endParaRPr lang="en-US"/>
          </a:p>
        </p:txBody>
      </p:sp>
    </p:spTree>
    <p:extLst>
      <p:ext uri="{BB962C8B-B14F-4D97-AF65-F5344CB8AC3E}">
        <p14:creationId xmlns:p14="http://schemas.microsoft.com/office/powerpoint/2010/main" val="1697501575"/>
      </p:ext>
    </p:extLst>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700" y="-438775"/>
            <a:ext cx="7543800" cy="145075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E77B462-11FB-8745-9675-878D1A302A4A}" type="datetimeFigureOut">
              <a:rPr lang="en-US" smtClean="0"/>
              <a:t>7/5/21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8198B-616D-AB4E-BD86-C87098FF5280}" type="slidenum">
              <a:rPr lang="en-US" smtClean="0"/>
              <a:t>‹#›</a:t>
            </a:fld>
            <a:endParaRPr lang="en-US"/>
          </a:p>
        </p:txBody>
      </p:sp>
    </p:spTree>
    <p:extLst>
      <p:ext uri="{BB962C8B-B14F-4D97-AF65-F5344CB8AC3E}">
        <p14:creationId xmlns:p14="http://schemas.microsoft.com/office/powerpoint/2010/main" val="1853930227"/>
      </p:ext>
    </p:extLst>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77B462-11FB-8745-9675-878D1A302A4A}" type="datetimeFigureOut">
              <a:rPr lang="en-US" smtClean="0"/>
              <a:t>7/5/21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2D8198B-616D-AB4E-BD86-C87098FF5280}" type="slidenum">
              <a:rPr lang="en-US" smtClean="0"/>
              <a:t>‹#›</a:t>
            </a:fld>
            <a:endParaRPr lang="en-US"/>
          </a:p>
        </p:txBody>
      </p:sp>
    </p:spTree>
    <p:extLst>
      <p:ext uri="{BB962C8B-B14F-4D97-AF65-F5344CB8AC3E}">
        <p14:creationId xmlns:p14="http://schemas.microsoft.com/office/powerpoint/2010/main" val="729516890"/>
      </p:ext>
    </p:extLst>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E77B462-11FB-8745-9675-878D1A302A4A}" type="datetimeFigureOut">
              <a:rPr lang="en-US" smtClean="0"/>
              <a:t>7/5/21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D8198B-616D-AB4E-BD86-C87098FF5280}" type="slidenum">
              <a:rPr lang="en-US" smtClean="0"/>
              <a:t>‹#›</a:t>
            </a:fld>
            <a:endParaRPr lang="en-US"/>
          </a:p>
        </p:txBody>
      </p:sp>
    </p:spTree>
    <p:extLst>
      <p:ext uri="{BB962C8B-B14F-4D97-AF65-F5344CB8AC3E}">
        <p14:creationId xmlns:p14="http://schemas.microsoft.com/office/powerpoint/2010/main" val="4066007575"/>
      </p:ext>
    </p:extLst>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77B462-11FB-8745-9675-878D1A302A4A}" type="datetimeFigureOut">
              <a:rPr lang="en-US" smtClean="0"/>
              <a:t>7/5/21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8198B-616D-AB4E-BD86-C87098FF5280}" type="slidenum">
              <a:rPr lang="en-US" smtClean="0"/>
              <a:t>‹#›</a:t>
            </a:fld>
            <a:endParaRPr lang="en-US"/>
          </a:p>
        </p:txBody>
      </p:sp>
    </p:spTree>
    <p:extLst>
      <p:ext uri="{BB962C8B-B14F-4D97-AF65-F5344CB8AC3E}">
        <p14:creationId xmlns:p14="http://schemas.microsoft.com/office/powerpoint/2010/main" val="2309089109"/>
      </p:ext>
    </p:extLst>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E77B462-11FB-8745-9675-878D1A302A4A}" type="datetimeFigureOut">
              <a:rPr lang="en-US" smtClean="0"/>
              <a:t>7/5/21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2D8198B-616D-AB4E-BD86-C87098FF5280}"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94564" y="6542088"/>
            <a:ext cx="1849437"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95324308"/>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ransition spd="med">
    <p:pull dir="d"/>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4.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892168"/>
          </a:xfrm>
        </p:spPr>
        <p:txBody>
          <a:bodyPr>
            <a:normAutofit/>
          </a:bodyPr>
          <a:lstStyle/>
          <a:p>
            <a:r>
              <a:rPr lang="en-US">
                <a:solidFill>
                  <a:srgbClr val="FFFFFF"/>
                </a:solidFill>
              </a:rPr>
              <a:t>LSU/OLOL Neurotology Fellowship</a:t>
            </a:r>
          </a:p>
        </p:txBody>
      </p:sp>
      <p:sp>
        <p:nvSpPr>
          <p:cNvPr id="3" name="Subtitle 2"/>
          <p:cNvSpPr>
            <a:spLocks noGrp="1"/>
          </p:cNvSpPr>
          <p:nvPr>
            <p:ph type="subTitle" idx="1"/>
          </p:nvPr>
        </p:nvSpPr>
        <p:spPr>
          <a:xfrm>
            <a:off x="825038" y="5225240"/>
            <a:ext cx="7543800" cy="1143000"/>
          </a:xfrm>
        </p:spPr>
        <p:txBody>
          <a:bodyPr>
            <a:normAutofit/>
          </a:bodyPr>
          <a:lstStyle/>
          <a:p>
            <a:r>
              <a:rPr lang="en-US">
                <a:solidFill>
                  <a:srgbClr val="FFFFFF"/>
                </a:solidFill>
              </a:rPr>
              <a:t>Fellowship Candidate Visit</a:t>
            </a:r>
          </a:p>
          <a:p>
            <a:r>
              <a:rPr lang="en-US">
                <a:solidFill>
                  <a:srgbClr val="FFFFFF"/>
                </a:solidFill>
              </a:rPr>
              <a:t>July 2022 Start Date</a:t>
            </a:r>
          </a:p>
          <a:p>
            <a:endParaRPr lang="en-US">
              <a:solidFill>
                <a:srgbClr val="FFFFFF"/>
              </a:solidFill>
            </a:endParaRPr>
          </a:p>
        </p:txBody>
      </p:sp>
    </p:spTree>
    <p:extLst>
      <p:ext uri="{BB962C8B-B14F-4D97-AF65-F5344CB8AC3E}">
        <p14:creationId xmlns:p14="http://schemas.microsoft.com/office/powerpoint/2010/main" val="3986157891"/>
      </p:ext>
    </p:extLst>
  </p:cSld>
  <p:clrMapOvr>
    <a:overrideClrMapping bg1="dk1" tx1="lt1" bg2="dk2" tx2="lt2" accent1="accent1" accent2="accent2" accent3="accent3" accent4="accent4" accent5="accent5" accent6="accent6" hlink="hlink" folHlink="folHlink"/>
  </p:clrMapOvr>
  <p:transition spd="med">
    <p:pull dir="d"/>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886200" y="317461"/>
            <a:ext cx="4776107" cy="1450757"/>
          </a:xfrm>
        </p:spPr>
        <p:txBody>
          <a:bodyPr>
            <a:normAutofit/>
          </a:bodyPr>
          <a:lstStyle/>
          <a:p>
            <a:r>
              <a:rPr lang="en-US" dirty="0"/>
              <a:t>West Jefferson Medical Center</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56" r="39029" b="1"/>
          <a:stretch/>
        </p:blipFill>
        <p:spPr bwMode="auto">
          <a:xfrm>
            <a:off x="20" y="-12128"/>
            <a:ext cx="3490702"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6970CCA4-D8AD-8145-BA0A-B9A1003054BF}"/>
              </a:ext>
            </a:extLst>
          </p:cNvPr>
          <p:cNvGraphicFramePr>
            <a:graphicFrameLocks noGrp="1"/>
          </p:cNvGraphicFramePr>
          <p:nvPr>
            <p:ph idx="1"/>
            <p:extLst>
              <p:ext uri="{D42A27DB-BD31-4B8C-83A1-F6EECF244321}">
                <p14:modId xmlns:p14="http://schemas.microsoft.com/office/powerpoint/2010/main" val="3267601015"/>
              </p:ext>
            </p:extLst>
          </p:nvPr>
        </p:nvGraphicFramePr>
        <p:xfrm>
          <a:off x="3965712" y="1783664"/>
          <a:ext cx="4992757" cy="4228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3EEAB11-66AA-8E40-8A6D-474B94A12727}"/>
              </a:ext>
            </a:extLst>
          </p:cNvPr>
          <p:cNvSpPr txBox="1"/>
          <p:nvPr/>
        </p:nvSpPr>
        <p:spPr>
          <a:xfrm>
            <a:off x="3965712" y="5949826"/>
            <a:ext cx="4992757" cy="369332"/>
          </a:xfrm>
          <a:prstGeom prst="rect">
            <a:avLst/>
          </a:prstGeom>
          <a:solidFill>
            <a:schemeClr val="bg1"/>
          </a:solidFill>
          <a:ln w="25400">
            <a:solidFill>
              <a:schemeClr val="accent1"/>
            </a:solidFill>
          </a:ln>
        </p:spPr>
        <p:txBody>
          <a:bodyPr wrap="square" rtlCol="0">
            <a:spAutoFit/>
          </a:bodyPr>
          <a:lstStyle/>
          <a:p>
            <a:pPr lvl="0"/>
            <a:r>
              <a:rPr lang="en-US" dirty="0"/>
              <a:t>OR , Neurosurgery Rotation, </a:t>
            </a:r>
            <a:r>
              <a:rPr lang="en-US" dirty="0" err="1"/>
              <a:t>Cyberknife</a:t>
            </a:r>
            <a:r>
              <a:rPr lang="en-US" dirty="0"/>
              <a:t> Rotation</a:t>
            </a:r>
          </a:p>
        </p:txBody>
      </p:sp>
    </p:spTree>
    <p:extLst>
      <p:ext uri="{BB962C8B-B14F-4D97-AF65-F5344CB8AC3E}">
        <p14:creationId xmlns:p14="http://schemas.microsoft.com/office/powerpoint/2010/main" val="2022890643"/>
      </p:ext>
    </p:extLst>
  </p:cSld>
  <p:clrMapOvr>
    <a:masterClrMapping/>
  </p:clrMapOvr>
  <p:transition spd="med">
    <p:pull dir="d"/>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100">
                <a:solidFill>
                  <a:srgbClr val="FFFFFF"/>
                </a:solidFill>
              </a:rPr>
              <a:t>Research Resources</a:t>
            </a:r>
          </a:p>
        </p:txBody>
      </p:sp>
      <p:sp>
        <p:nvSpPr>
          <p:cNvPr id="13" name="Rectangle 12">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74A93109-96D7-4747-8DC1-A8E554BC1A75}"/>
              </a:ext>
            </a:extLst>
          </p:cNvPr>
          <p:cNvGraphicFramePr>
            <a:graphicFrameLocks noGrp="1"/>
          </p:cNvGraphicFramePr>
          <p:nvPr>
            <p:ph idx="1"/>
            <p:extLst>
              <p:ext uri="{D42A27DB-BD31-4B8C-83A1-F6EECF244321}">
                <p14:modId xmlns:p14="http://schemas.microsoft.com/office/powerpoint/2010/main" val="417926013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3699081"/>
      </p:ext>
    </p:extLst>
  </p:cSld>
  <p:clrMapOvr>
    <a:masterClrMapping/>
  </p:clrMapOvr>
  <p:transition spd="med">
    <p:pull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7032" y="605896"/>
            <a:ext cx="2783067" cy="5646208"/>
          </a:xfrm>
        </p:spPr>
        <p:txBody>
          <a:bodyPr anchor="ctr">
            <a:normAutofit/>
          </a:bodyPr>
          <a:lstStyle/>
          <a:p>
            <a:r>
              <a:rPr lang="en-US" sz="3500" b="1" dirty="0">
                <a:solidFill>
                  <a:srgbClr val="FFFFFF"/>
                </a:solidFill>
              </a:rPr>
              <a:t>Fellow Research</a:t>
            </a:r>
            <a:br>
              <a:rPr lang="en-US" sz="3500" b="1" dirty="0">
                <a:solidFill>
                  <a:srgbClr val="FFFFFF"/>
                </a:solidFill>
              </a:rPr>
            </a:br>
            <a:r>
              <a:rPr lang="en-US" sz="3500" b="1" dirty="0">
                <a:solidFill>
                  <a:srgbClr val="FFFFFF"/>
                </a:solidFill>
              </a:rPr>
              <a:t>Presentations/Publications</a:t>
            </a:r>
          </a:p>
        </p:txBody>
      </p:sp>
      <p:sp>
        <p:nvSpPr>
          <p:cNvPr id="31" name="Rectangle 3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idx="1"/>
          </p:nvPr>
        </p:nvSpPr>
        <p:spPr>
          <a:xfrm>
            <a:off x="3556512" y="605896"/>
            <a:ext cx="4810247" cy="5646208"/>
          </a:xfrm>
        </p:spPr>
        <p:txBody>
          <a:bodyPr numCol="1" anchor="ctr">
            <a:normAutofit/>
          </a:bodyPr>
          <a:lstStyle/>
          <a:p>
            <a:pPr lvl="1">
              <a:buClr>
                <a:srgbClr val="002060"/>
              </a:buClr>
              <a:buFont typeface="Arial" panose="020B0604020202020204" pitchFamily="34" charset="0"/>
              <a:buChar char="•"/>
            </a:pPr>
            <a:r>
              <a:rPr lang="en-US" sz="2000" dirty="0"/>
              <a:t>SCD v Thin Bone Over the Superior Semicircular Canal (</a:t>
            </a:r>
            <a:r>
              <a:rPr lang="en-US" sz="2000" dirty="0" err="1"/>
              <a:t>Torok</a:t>
            </a:r>
            <a:r>
              <a:rPr lang="en-US" sz="2000" dirty="0"/>
              <a:t> Award –ANS)</a:t>
            </a:r>
          </a:p>
          <a:p>
            <a:pPr lvl="1">
              <a:buClr>
                <a:srgbClr val="002060"/>
              </a:buClr>
              <a:buFont typeface="Arial" panose="020B0604020202020204" pitchFamily="34" charset="0"/>
              <a:buChar char="•"/>
            </a:pPr>
            <a:r>
              <a:rPr lang="en-US" sz="2000" dirty="0"/>
              <a:t>SCD in Pediatrics – AOS</a:t>
            </a:r>
          </a:p>
          <a:p>
            <a:pPr lvl="1">
              <a:buClr>
                <a:srgbClr val="002060"/>
              </a:buClr>
              <a:buFont typeface="Arial" panose="020B0604020202020204" pitchFamily="34" charset="0"/>
              <a:buChar char="•"/>
            </a:pPr>
            <a:r>
              <a:rPr lang="en-US" sz="2000" dirty="0"/>
              <a:t>Temporal Bone Encephalocele Repair – NASBS</a:t>
            </a:r>
          </a:p>
          <a:p>
            <a:pPr lvl="1">
              <a:buClr>
                <a:srgbClr val="002060"/>
              </a:buClr>
              <a:buFont typeface="Arial" panose="020B0604020202020204" pitchFamily="34" charset="0"/>
              <a:buChar char="•"/>
            </a:pPr>
            <a:r>
              <a:rPr lang="en-US" sz="2000" dirty="0"/>
              <a:t>EAC Carcinoma with parotid and facial nerve  involvement – NASBS</a:t>
            </a:r>
          </a:p>
          <a:p>
            <a:pPr lvl="1">
              <a:buClr>
                <a:srgbClr val="002060"/>
              </a:buClr>
              <a:buFont typeface="Arial" panose="020B0604020202020204" pitchFamily="34" charset="0"/>
              <a:buChar char="•"/>
            </a:pPr>
            <a:r>
              <a:rPr lang="en-US" sz="2000" dirty="0"/>
              <a:t>Skull Base </a:t>
            </a:r>
            <a:r>
              <a:rPr lang="en-US" sz="2000" dirty="0" err="1"/>
              <a:t>Adenocystic</a:t>
            </a:r>
            <a:r>
              <a:rPr lang="en-US" sz="2000" dirty="0"/>
              <a:t> CA – NASBS</a:t>
            </a:r>
          </a:p>
          <a:p>
            <a:pPr lvl="1">
              <a:buClr>
                <a:srgbClr val="002060"/>
              </a:buClr>
              <a:buFont typeface="Arial" panose="020B0604020202020204" pitchFamily="34" charset="0"/>
              <a:buChar char="•"/>
            </a:pPr>
            <a:r>
              <a:rPr lang="en-US" sz="2000" dirty="0"/>
              <a:t>CI and Cautery</a:t>
            </a:r>
          </a:p>
          <a:p>
            <a:pPr lvl="1">
              <a:buClr>
                <a:srgbClr val="002060"/>
              </a:buClr>
              <a:buFont typeface="Arial" panose="020B0604020202020204" pitchFamily="34" charset="0"/>
              <a:buChar char="•"/>
            </a:pPr>
            <a:r>
              <a:rPr lang="en-US" sz="2000" dirty="0"/>
              <a:t>CI Trajectory</a:t>
            </a:r>
          </a:p>
          <a:p>
            <a:pPr lvl="1">
              <a:buClr>
                <a:srgbClr val="002060"/>
              </a:buClr>
              <a:buFont typeface="Arial" panose="020B0604020202020204" pitchFamily="34" charset="0"/>
              <a:buChar char="•"/>
            </a:pPr>
            <a:r>
              <a:rPr lang="en-US" sz="2000" dirty="0"/>
              <a:t>CI Electrode Length and Long-term Hearing Preservation</a:t>
            </a:r>
          </a:p>
          <a:p>
            <a:pPr lvl="1">
              <a:buClr>
                <a:srgbClr val="002060"/>
              </a:buClr>
              <a:buFont typeface="Arial" panose="020B0604020202020204" pitchFamily="34" charset="0"/>
              <a:buChar char="•"/>
            </a:pPr>
            <a:r>
              <a:rPr lang="en-US" sz="2000" dirty="0"/>
              <a:t>MRI Prediction in DSC</a:t>
            </a:r>
          </a:p>
          <a:p>
            <a:pPr lvl="1">
              <a:buClr>
                <a:srgbClr val="002060"/>
              </a:buClr>
              <a:buFont typeface="Arial" panose="020B0604020202020204" pitchFamily="34" charset="0"/>
              <a:buChar char="•"/>
            </a:pPr>
            <a:r>
              <a:rPr lang="en-US" sz="2000" dirty="0"/>
              <a:t>Encephalocele Repair Technique</a:t>
            </a:r>
          </a:p>
          <a:p>
            <a:pPr lvl="1">
              <a:buClr>
                <a:srgbClr val="002060"/>
              </a:buClr>
              <a:buFont typeface="Arial" panose="020B0604020202020204" pitchFamily="34" charset="0"/>
              <a:buChar char="•"/>
            </a:pPr>
            <a:r>
              <a:rPr lang="en-US" sz="2000" dirty="0"/>
              <a:t>MRI Techniques in Acoustic Neuroma</a:t>
            </a:r>
          </a:p>
          <a:p>
            <a:pPr lvl="1">
              <a:buFont typeface="Arial" panose="020B0604020202020204" pitchFamily="34" charset="0"/>
              <a:buChar char="•"/>
            </a:pPr>
            <a:endParaRPr lang="en-US" dirty="0">
              <a:latin typeface="Garamond" panose="02020404030301010803" pitchFamily="18" charset="0"/>
            </a:endParaRPr>
          </a:p>
        </p:txBody>
      </p:sp>
    </p:spTree>
    <p:extLst>
      <p:ext uri="{BB962C8B-B14F-4D97-AF65-F5344CB8AC3E}">
        <p14:creationId xmlns:p14="http://schemas.microsoft.com/office/powerpoint/2010/main" val="3021349032"/>
      </p:ext>
    </p:extLst>
  </p:cSld>
  <p:clrMapOvr>
    <a:masterClrMapping/>
  </p:clrMapOvr>
  <p:transition spd="med">
    <p:pull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620822" cy="5646208"/>
          </a:xfrm>
        </p:spPr>
        <p:txBody>
          <a:bodyPr anchor="ctr">
            <a:normAutofit/>
          </a:bodyPr>
          <a:lstStyle/>
          <a:p>
            <a:r>
              <a:rPr lang="en-US" sz="3200" dirty="0">
                <a:solidFill>
                  <a:srgbClr val="FFFFFF"/>
                </a:solidFill>
              </a:rPr>
              <a:t>Fellow Research</a:t>
            </a:r>
            <a:br>
              <a:rPr lang="en-US" sz="3200" dirty="0">
                <a:solidFill>
                  <a:srgbClr val="FFFFFF"/>
                </a:solidFill>
              </a:rPr>
            </a:br>
            <a:r>
              <a:rPr lang="en-US" sz="3200" dirty="0">
                <a:solidFill>
                  <a:srgbClr val="FFFFFF"/>
                </a:solidFill>
              </a:rPr>
              <a:t>Presentations/Publications (continued)</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idx="1"/>
          </p:nvPr>
        </p:nvSpPr>
        <p:spPr>
          <a:xfrm>
            <a:off x="3556512" y="605896"/>
            <a:ext cx="4810247" cy="5646208"/>
          </a:xfrm>
        </p:spPr>
        <p:txBody>
          <a:bodyPr numCol="1" anchor="ctr">
            <a:normAutofit/>
          </a:bodyPr>
          <a:lstStyle/>
          <a:p>
            <a:pPr lvl="1">
              <a:buClr>
                <a:srgbClr val="002060"/>
              </a:buClr>
              <a:buFont typeface="Arial" panose="020B0604020202020204" pitchFamily="34" charset="0"/>
              <a:buChar char="•"/>
            </a:pPr>
            <a:r>
              <a:rPr lang="en-US" sz="2000" dirty="0"/>
              <a:t>Pediatric Skull Base Tumors</a:t>
            </a:r>
          </a:p>
          <a:p>
            <a:pPr lvl="1">
              <a:buClr>
                <a:srgbClr val="002060"/>
              </a:buClr>
              <a:buFont typeface="Arial" panose="020B0604020202020204" pitchFamily="34" charset="0"/>
              <a:buChar char="•"/>
            </a:pPr>
            <a:r>
              <a:rPr lang="en-US" sz="2000" dirty="0"/>
              <a:t>Unusual Temporal Bone Carcinoma</a:t>
            </a:r>
          </a:p>
          <a:p>
            <a:pPr lvl="1">
              <a:buClr>
                <a:srgbClr val="002060"/>
              </a:buClr>
              <a:buFont typeface="Arial" panose="020B0604020202020204" pitchFamily="34" charset="0"/>
              <a:buChar char="•"/>
            </a:pPr>
            <a:r>
              <a:rPr lang="en-US" sz="2000" dirty="0"/>
              <a:t>CSF Leak Prevention in AN</a:t>
            </a:r>
          </a:p>
          <a:p>
            <a:pPr lvl="1">
              <a:buClr>
                <a:srgbClr val="002060"/>
              </a:buClr>
              <a:buFont typeface="Arial" panose="020B0604020202020204" pitchFamily="34" charset="0"/>
              <a:buChar char="•"/>
            </a:pPr>
            <a:r>
              <a:rPr lang="en-US" sz="2000" dirty="0"/>
              <a:t>Hydroxyapatite Cement Removal</a:t>
            </a:r>
          </a:p>
          <a:p>
            <a:pPr lvl="1">
              <a:buClr>
                <a:srgbClr val="002060"/>
              </a:buClr>
              <a:buFont typeface="Arial" panose="020B0604020202020204" pitchFamily="34" charset="0"/>
              <a:buChar char="•"/>
            </a:pPr>
            <a:r>
              <a:rPr lang="en-US" sz="2000" dirty="0"/>
              <a:t>Hearing Preservation in AN</a:t>
            </a:r>
          </a:p>
          <a:p>
            <a:pPr lvl="1">
              <a:buClr>
                <a:srgbClr val="002060"/>
              </a:buClr>
              <a:buFont typeface="Arial" panose="020B0604020202020204" pitchFamily="34" charset="0"/>
              <a:buChar char="•"/>
            </a:pPr>
            <a:r>
              <a:rPr lang="en-US" sz="2000" dirty="0"/>
              <a:t>Haste Imaging Pitfalls</a:t>
            </a:r>
          </a:p>
          <a:p>
            <a:pPr lvl="1">
              <a:buClr>
                <a:srgbClr val="002060"/>
              </a:buClr>
              <a:buFont typeface="Arial" panose="020B0604020202020204" pitchFamily="34" charset="0"/>
              <a:buChar char="•"/>
            </a:pPr>
            <a:r>
              <a:rPr lang="en-US" sz="2000" dirty="0"/>
              <a:t>Carotid Resection in SBS</a:t>
            </a:r>
          </a:p>
          <a:p>
            <a:pPr lvl="1">
              <a:buClr>
                <a:srgbClr val="002060"/>
              </a:buClr>
              <a:buFont typeface="Arial" panose="020B0604020202020204" pitchFamily="34" charset="0"/>
              <a:buChar char="•"/>
            </a:pPr>
            <a:r>
              <a:rPr lang="en-US" sz="2000" dirty="0"/>
              <a:t>Muscle-Nerve-Muscle Grafting for Facial Reanimation in Rats</a:t>
            </a:r>
          </a:p>
          <a:p>
            <a:pPr lvl="1">
              <a:buClr>
                <a:srgbClr val="002060"/>
              </a:buClr>
              <a:buFont typeface="Arial" panose="020B0604020202020204" pitchFamily="34" charset="0"/>
              <a:buChar char="•"/>
            </a:pPr>
            <a:r>
              <a:rPr lang="en-US" sz="2000" dirty="0"/>
              <a:t>Ultrasonic Bone Aspirator in Endoscopic Ear Surgery</a:t>
            </a:r>
          </a:p>
          <a:p>
            <a:pPr lvl="1">
              <a:buClr>
                <a:srgbClr val="002060"/>
              </a:buClr>
              <a:buFont typeface="Arial" panose="020B0604020202020204" pitchFamily="34" charset="0"/>
              <a:buChar char="•"/>
            </a:pPr>
            <a:r>
              <a:rPr lang="en-US" sz="2000" dirty="0"/>
              <a:t>Endoscopic Carotid Occlusion for ICA Resection</a:t>
            </a:r>
          </a:p>
          <a:p>
            <a:pPr lvl="1">
              <a:buClr>
                <a:srgbClr val="002060"/>
              </a:buClr>
              <a:buFont typeface="Arial" panose="020B0604020202020204" pitchFamily="34" charset="0"/>
              <a:buChar char="•"/>
            </a:pPr>
            <a:r>
              <a:rPr lang="en-US" sz="2000" dirty="0" err="1"/>
              <a:t>Transcanal</a:t>
            </a:r>
            <a:r>
              <a:rPr lang="en-US" sz="2000" dirty="0"/>
              <a:t> Endoscopic Tympanoplasty</a:t>
            </a:r>
          </a:p>
        </p:txBody>
      </p:sp>
    </p:spTree>
    <p:extLst>
      <p:ext uri="{BB962C8B-B14F-4D97-AF65-F5344CB8AC3E}">
        <p14:creationId xmlns:p14="http://schemas.microsoft.com/office/powerpoint/2010/main" val="3021349032"/>
      </p:ext>
    </p:extLst>
  </p:cSld>
  <p:clrMapOvr>
    <a:masterClrMapping/>
  </p:clrMapOvr>
  <p:transition spd="med">
    <p:pull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489128" cy="5646208"/>
          </a:xfrm>
        </p:spPr>
        <p:txBody>
          <a:bodyPr anchor="ctr">
            <a:normAutofit/>
          </a:bodyPr>
          <a:lstStyle/>
          <a:p>
            <a:r>
              <a:rPr lang="en-US" sz="3200" dirty="0">
                <a:solidFill>
                  <a:srgbClr val="FFFFFF"/>
                </a:solidFill>
              </a:rPr>
              <a:t>Fellow Research</a:t>
            </a:r>
            <a:br>
              <a:rPr lang="en-US" sz="3200" dirty="0">
                <a:solidFill>
                  <a:srgbClr val="FFFFFF"/>
                </a:solidFill>
              </a:rPr>
            </a:br>
            <a:r>
              <a:rPr lang="en-US" sz="3200" dirty="0">
                <a:solidFill>
                  <a:srgbClr val="FFFFFF"/>
                </a:solidFill>
              </a:rPr>
              <a:t>Presentations/Publications (continued)</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idx="1"/>
          </p:nvPr>
        </p:nvSpPr>
        <p:spPr>
          <a:xfrm>
            <a:off x="3660819" y="292278"/>
            <a:ext cx="4810247" cy="6273444"/>
          </a:xfrm>
        </p:spPr>
        <p:txBody>
          <a:bodyPr numCol="1" anchor="ctr">
            <a:noAutofit/>
          </a:bodyPr>
          <a:lstStyle/>
          <a:p>
            <a:pPr lvl="1">
              <a:buClr>
                <a:srgbClr val="002060"/>
              </a:buClr>
              <a:buFont typeface="Arial" panose="020B0604020202020204" pitchFamily="34" charset="0"/>
              <a:buChar char="•"/>
            </a:pPr>
            <a:r>
              <a:rPr lang="en-US" sz="2000" dirty="0"/>
              <a:t>Technical Challenges in Cochlear Implantation: ANS Neurotology Fellows Video Competition</a:t>
            </a:r>
          </a:p>
          <a:p>
            <a:pPr lvl="1">
              <a:buClr>
                <a:srgbClr val="002060"/>
              </a:buClr>
              <a:buFont typeface="Arial" panose="020B0604020202020204" pitchFamily="34" charset="0"/>
              <a:buChar char="•"/>
            </a:pPr>
            <a:r>
              <a:rPr lang="en-US" sz="2000" dirty="0"/>
              <a:t>Endoscopic Inside-Out Mastoidectomy with the Ultrasonic Bone Aspirator</a:t>
            </a:r>
          </a:p>
          <a:p>
            <a:pPr lvl="1">
              <a:buClr>
                <a:srgbClr val="002060"/>
              </a:buClr>
              <a:buFont typeface="Arial" panose="020B0604020202020204" pitchFamily="34" charset="0"/>
              <a:buChar char="•"/>
            </a:pPr>
            <a:r>
              <a:rPr lang="en-US" sz="2000" dirty="0"/>
              <a:t>Cochlear Implantation via Middle Fossa Approach – Case Report</a:t>
            </a:r>
          </a:p>
          <a:p>
            <a:pPr lvl="1">
              <a:buClr>
                <a:srgbClr val="002060"/>
              </a:buClr>
              <a:buFont typeface="Arial" panose="020B0604020202020204" pitchFamily="34" charset="0"/>
              <a:buChar char="•"/>
            </a:pPr>
            <a:r>
              <a:rPr lang="en-US" sz="2000" dirty="0"/>
              <a:t>Cochlear Implantation in the CSF Gusher Syndrome</a:t>
            </a:r>
          </a:p>
          <a:p>
            <a:pPr lvl="1">
              <a:buClr>
                <a:srgbClr val="002060"/>
              </a:buClr>
              <a:buFont typeface="Arial" panose="020B0604020202020204" pitchFamily="34" charset="0"/>
              <a:buChar char="•"/>
            </a:pPr>
            <a:r>
              <a:rPr lang="en-US" sz="2000" dirty="0"/>
              <a:t>Intracranial </a:t>
            </a:r>
            <a:r>
              <a:rPr lang="en-US" sz="2000" dirty="0" err="1"/>
              <a:t>Rosai</a:t>
            </a:r>
            <a:r>
              <a:rPr lang="en-US" sz="2000" dirty="0"/>
              <a:t>-Dorfman Disease – NASBS</a:t>
            </a:r>
          </a:p>
          <a:p>
            <a:pPr lvl="1">
              <a:buClr>
                <a:srgbClr val="002060"/>
              </a:buClr>
              <a:buFont typeface="Arial" panose="020B0604020202020204" pitchFamily="34" charset="0"/>
              <a:buChar char="•"/>
            </a:pPr>
            <a:r>
              <a:rPr lang="en-US" sz="2000" dirty="0"/>
              <a:t>Challenges for Cochlear Implantation Following Lateral Skull Base Encephalocele Repair: Case Studies – NASBS</a:t>
            </a:r>
          </a:p>
          <a:p>
            <a:pPr lvl="1">
              <a:buClr>
                <a:srgbClr val="002060"/>
              </a:buClr>
              <a:buFont typeface="Arial" panose="020B0604020202020204" pitchFamily="34" charset="0"/>
              <a:buChar char="•"/>
            </a:pPr>
            <a:r>
              <a:rPr lang="en-US" sz="2000" dirty="0"/>
              <a:t>Do Central Vestibular Findings Predict Abnormal Findings on Magnetic Resonance Imaging?</a:t>
            </a:r>
          </a:p>
        </p:txBody>
      </p:sp>
    </p:spTree>
    <p:extLst>
      <p:ext uri="{BB962C8B-B14F-4D97-AF65-F5344CB8AC3E}">
        <p14:creationId xmlns:p14="http://schemas.microsoft.com/office/powerpoint/2010/main" val="3021349032"/>
      </p:ext>
    </p:extLst>
  </p:cSld>
  <p:clrMapOvr>
    <a:masterClrMapping/>
  </p:clrMapOvr>
  <p:transition spd="med">
    <p:pull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471690" cy="5646208"/>
          </a:xfrm>
        </p:spPr>
        <p:txBody>
          <a:bodyPr anchor="ctr">
            <a:normAutofit/>
          </a:bodyPr>
          <a:lstStyle/>
          <a:p>
            <a:r>
              <a:rPr lang="en-US" sz="3200" dirty="0">
                <a:solidFill>
                  <a:srgbClr val="FFFFFF"/>
                </a:solidFill>
              </a:rPr>
              <a:t>Fellow Research</a:t>
            </a:r>
            <a:br>
              <a:rPr lang="en-US" sz="3200" dirty="0">
                <a:solidFill>
                  <a:srgbClr val="FFFFFF"/>
                </a:solidFill>
              </a:rPr>
            </a:br>
            <a:r>
              <a:rPr lang="en-US" sz="3200" dirty="0">
                <a:solidFill>
                  <a:srgbClr val="FFFFFF"/>
                </a:solidFill>
              </a:rPr>
              <a:t>Presentations/Publications (continued)</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idx="1"/>
          </p:nvPr>
        </p:nvSpPr>
        <p:spPr>
          <a:xfrm>
            <a:off x="3556512" y="605896"/>
            <a:ext cx="4810247" cy="5646208"/>
          </a:xfrm>
        </p:spPr>
        <p:txBody>
          <a:bodyPr numCol="1" anchor="ctr">
            <a:normAutofit/>
          </a:bodyPr>
          <a:lstStyle/>
          <a:p>
            <a:pPr lvl="1">
              <a:buClr>
                <a:srgbClr val="002060"/>
              </a:buClr>
              <a:buFont typeface="Arial" panose="020B0604020202020204" pitchFamily="34" charset="0"/>
              <a:buChar char="•"/>
            </a:pPr>
            <a:r>
              <a:rPr lang="en-US" sz="2000" dirty="0"/>
              <a:t>“</a:t>
            </a:r>
            <a:r>
              <a:rPr lang="en-US" sz="2000" dirty="0" err="1"/>
              <a:t>Orbitorhinocerebral</a:t>
            </a:r>
            <a:r>
              <a:rPr lang="en-US" sz="2000" dirty="0"/>
              <a:t> Syndrome” chapter in </a:t>
            </a:r>
            <a:r>
              <a:rPr lang="en-US" sz="2000" u="sng" dirty="0"/>
              <a:t>Fungal Infections of the Central Nervous System</a:t>
            </a:r>
            <a:endParaRPr lang="en-US" sz="2000" dirty="0"/>
          </a:p>
          <a:p>
            <a:pPr lvl="1">
              <a:buClr>
                <a:srgbClr val="002060"/>
              </a:buClr>
              <a:buFont typeface="Arial" panose="020B0604020202020204" pitchFamily="34" charset="0"/>
              <a:buChar char="•"/>
            </a:pPr>
            <a:r>
              <a:rPr lang="en-US" sz="2000" dirty="0"/>
              <a:t>Endoscopic over under cartilage tympanoplasty is not inferior to underlay cartilage tympanoplasty – World Endoscopy Congress</a:t>
            </a:r>
          </a:p>
          <a:p>
            <a:pPr lvl="1">
              <a:buClr>
                <a:srgbClr val="002060"/>
              </a:buClr>
              <a:buFont typeface="Arial" panose="020B0604020202020204" pitchFamily="34" charset="0"/>
              <a:buChar char="•"/>
            </a:pPr>
            <a:r>
              <a:rPr lang="en-US" sz="2000" dirty="0"/>
              <a:t>Malignant hyperthermia during </a:t>
            </a:r>
            <a:r>
              <a:rPr lang="en-US" sz="2000" dirty="0" err="1"/>
              <a:t>translabyrinthine</a:t>
            </a:r>
            <a:r>
              <a:rPr lang="en-US" sz="2000" dirty="0"/>
              <a:t> acoustic neuroma surgery after previous uneventful surgery</a:t>
            </a:r>
          </a:p>
          <a:p>
            <a:pPr lvl="1">
              <a:buClr>
                <a:srgbClr val="002060"/>
              </a:buClr>
              <a:buFont typeface="Arial" panose="020B0604020202020204" pitchFamily="34" charset="0"/>
              <a:buChar char="•"/>
            </a:pPr>
            <a:r>
              <a:rPr lang="en-US" sz="2000" dirty="0"/>
              <a:t>Cochlear enhancement may precede cochlear obliteration after vestibular Schwannoma excision – COSM 2019</a:t>
            </a:r>
          </a:p>
          <a:p>
            <a:pPr lvl="1">
              <a:buClr>
                <a:srgbClr val="7030A0"/>
              </a:buClr>
              <a:buFont typeface="Arial" panose="020B0604020202020204" pitchFamily="34" charset="0"/>
              <a:buChar char="•"/>
            </a:pPr>
            <a:endParaRPr lang="en-US" dirty="0">
              <a:latin typeface="Garamond" panose="02020404030301010803" pitchFamily="18" charset="0"/>
            </a:endParaRPr>
          </a:p>
          <a:p>
            <a:pPr lvl="1">
              <a:buClr>
                <a:srgbClr val="7030A0"/>
              </a:buClr>
              <a:buFont typeface="Arial" panose="020B0604020202020204" pitchFamily="34" charset="0"/>
              <a:buChar char="•"/>
            </a:pPr>
            <a:endParaRPr lang="en-US" dirty="0">
              <a:latin typeface="Garamond" panose="02020404030301010803" pitchFamily="18" charset="0"/>
            </a:endParaRPr>
          </a:p>
        </p:txBody>
      </p:sp>
    </p:spTree>
    <p:extLst>
      <p:ext uri="{BB962C8B-B14F-4D97-AF65-F5344CB8AC3E}">
        <p14:creationId xmlns:p14="http://schemas.microsoft.com/office/powerpoint/2010/main" val="536339662"/>
      </p:ext>
    </p:extLst>
  </p:cSld>
  <p:clrMapOvr>
    <a:masterClrMapping/>
  </p:clrMapOvr>
  <p:transition spd="med">
    <p:pull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AAE3770-609E-4289-8B0A-45119D43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AA8B6BCE-776F-41C6-B8BE-87214BA6A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8BA5AC9C-E659-489D-8683-D019CE12A7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2AAF3CF2-D3D4-4883-A873-C1A8B692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p:cNvSpPr>
            <a:spLocks noGrp="1"/>
          </p:cNvSpPr>
          <p:nvPr>
            <p:ph type="title"/>
          </p:nvPr>
        </p:nvSpPr>
        <p:spPr>
          <a:xfrm>
            <a:off x="342900" y="640080"/>
            <a:ext cx="2744434" cy="2926080"/>
          </a:xfrm>
        </p:spPr>
        <p:txBody>
          <a:bodyPr vert="horz" lIns="91440" tIns="45720" rIns="91440" bIns="45720" rtlCol="0" anchor="b">
            <a:normAutofit/>
          </a:bodyPr>
          <a:lstStyle/>
          <a:p>
            <a:r>
              <a:rPr lang="en-US" sz="3200" b="1" dirty="0"/>
              <a:t>LSU Temporal Bone Dissection Course</a:t>
            </a:r>
            <a:br>
              <a:rPr lang="en-US" sz="3200" b="1" dirty="0"/>
            </a:br>
            <a:br>
              <a:rPr lang="en-US" sz="3200" b="1" dirty="0"/>
            </a:br>
            <a:r>
              <a:rPr lang="en-US" sz="2800" dirty="0"/>
              <a:t>Three Annual Courses with National Faculty</a:t>
            </a:r>
            <a:endParaRPr lang="en-US" sz="3200" dirty="0"/>
          </a:p>
        </p:txBody>
      </p:sp>
      <p:pic>
        <p:nvPicPr>
          <p:cNvPr id="769027" name="Picture 3"/>
          <p:cNvPicPr>
            <a:picLocks noChangeAspect="1" noChangeArrowheads="1"/>
          </p:cNvPicPr>
          <p:nvPr/>
        </p:nvPicPr>
        <p:blipFill rotWithShape="1">
          <a:blip r:embed="rId2" cstate="print"/>
          <a:srcRect l="29772" t="3284" r="23769" b="7672"/>
          <a:stretch/>
        </p:blipFill>
        <p:spPr bwMode="auto">
          <a:xfrm>
            <a:off x="3479800" y="113882"/>
            <a:ext cx="5664200" cy="6106553"/>
          </a:xfrm>
          <a:prstGeom prst="rect">
            <a:avLst/>
          </a:prstGeom>
          <a:noFill/>
        </p:spPr>
      </p:pic>
      <p:sp>
        <p:nvSpPr>
          <p:cNvPr id="80" name="Rectangle 79">
            <a:extLst>
              <a:ext uri="{FF2B5EF4-FFF2-40B4-BE49-F238E27FC236}">
                <a16:creationId xmlns:a16="http://schemas.microsoft.com/office/drawing/2014/main" id="{167649D9-3A9D-4872-9DF6-3948CA3E6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0711772"/>
      </p:ext>
    </p:extLst>
  </p:cSld>
  <p:clrMapOvr>
    <a:masterClrMapping/>
  </p:clrMapOvr>
  <p:transition spd="med">
    <p:pull dir="d"/>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cxnSp>
        <p:nvCxnSpPr>
          <p:cNvPr id="46087" name="Straight Connector 75">
            <a:extLst>
              <a:ext uri="{FF2B5EF4-FFF2-40B4-BE49-F238E27FC236}">
                <a16:creationId xmlns:a16="http://schemas.microsoft.com/office/drawing/2014/main" id="{7835CEEA-4A27-4008-A0D3-23EBA1C4E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1356A2EC-03A6-4D34-98C0-E07DE1859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43310"/>
            <a:ext cx="4386470" cy="4051115"/>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49" y="149836"/>
            <a:ext cx="4654484" cy="4275387"/>
          </a:xfrm>
          <a:prstGeom prst="rect">
            <a:avLst/>
          </a:prstGeom>
          <a:solidFill>
            <a:schemeClr val="bg1"/>
          </a:solidFill>
          <a:effectLst>
            <a:softEdge rad="382204"/>
          </a:effectLst>
        </p:spPr>
      </p:pic>
      <p:cxnSp>
        <p:nvCxnSpPr>
          <p:cNvPr id="80" name="Straight Connector 79">
            <a:extLst>
              <a:ext uri="{FF2B5EF4-FFF2-40B4-BE49-F238E27FC236}">
                <a16:creationId xmlns:a16="http://schemas.microsoft.com/office/drawing/2014/main" id="{4CEBF212-BEAC-42E5-B3B1-9403F6E9BB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5935" y="2086188"/>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6083" name="TextBox 5"/>
          <p:cNvSpPr txBox="1">
            <a:spLocks noChangeArrowheads="1"/>
          </p:cNvSpPr>
          <p:nvPr/>
        </p:nvSpPr>
        <p:spPr bwMode="auto">
          <a:xfrm>
            <a:off x="4372298" y="1317870"/>
            <a:ext cx="4803797" cy="367018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p:txBody>
      </p:sp>
      <p:sp>
        <p:nvSpPr>
          <p:cNvPr id="46085" name="Rectangle 71">
            <a:extLst>
              <a:ext uri="{FF2B5EF4-FFF2-40B4-BE49-F238E27FC236}">
                <a16:creationId xmlns:a16="http://schemas.microsoft.com/office/drawing/2014/main" id="{3C15CC95-D15C-492D-B567-D0F8578E9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86" name="Rectangle 73">
            <a:extLst>
              <a:ext uri="{FF2B5EF4-FFF2-40B4-BE49-F238E27FC236}">
                <a16:creationId xmlns:a16="http://schemas.microsoft.com/office/drawing/2014/main" id="{3B7C7D1C-EDCD-42CA-9A7D-BDAF0CE3A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F13075F7-E0DE-4464-8452-04644BDC4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753F806E-C6E5-4496-86DF-BF50F97A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2D666F91-FF09-A240-9395-E0B6337094AC}"/>
              </a:ext>
            </a:extLst>
          </p:cNvPr>
          <p:cNvSpPr txBox="1"/>
          <p:nvPr/>
        </p:nvSpPr>
        <p:spPr>
          <a:xfrm>
            <a:off x="1406357" y="6406589"/>
            <a:ext cx="6702348" cy="461665"/>
          </a:xfrm>
          <a:prstGeom prst="rect">
            <a:avLst/>
          </a:prstGeom>
          <a:noFill/>
        </p:spPr>
        <p:txBody>
          <a:bodyPr wrap="none" rtlCol="0">
            <a:spAutoFit/>
          </a:bodyPr>
          <a:lstStyle/>
          <a:p>
            <a:r>
              <a:rPr lang="en-US" sz="2400" b="1" dirty="0">
                <a:solidFill>
                  <a:schemeClr val="bg1"/>
                </a:solidFill>
              </a:rPr>
              <a:t>The Russell Klein, MD Center for Advanced Practice</a:t>
            </a:r>
          </a:p>
        </p:txBody>
      </p:sp>
    </p:spTree>
    <p:extLst>
      <p:ext uri="{BB962C8B-B14F-4D97-AF65-F5344CB8AC3E}">
        <p14:creationId xmlns:p14="http://schemas.microsoft.com/office/powerpoint/2010/main" val="634021076"/>
      </p:ext>
    </p:extLst>
  </p:cSld>
  <p:clrMapOvr>
    <a:masterClrMapping/>
  </p:clrMapOvr>
  <p:transition spd="med">
    <p:pull dir="d"/>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7A23741-C8CC-49EF-950D-A0B72BACD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4E823DD-C233-455F-9FF9-40C20F5D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5530" y="1729368"/>
            <a:ext cx="2735996" cy="2103875"/>
          </a:xfrm>
        </p:spPr>
        <p:txBody>
          <a:bodyPr vert="horz" lIns="91440" tIns="45720" rIns="91440" bIns="45720" rtlCol="0" anchor="b">
            <a:normAutofit fontScale="90000"/>
          </a:bodyPr>
          <a:lstStyle/>
          <a:p>
            <a:pPr lvl="0" fontAlgn="base">
              <a:spcAft>
                <a:spcPct val="0"/>
              </a:spcAft>
            </a:pPr>
            <a:r>
              <a:rPr lang="en-US" altLang="en-US" sz="2800" b="1" dirty="0">
                <a:solidFill>
                  <a:srgbClr val="FFFFFF"/>
                </a:solidFill>
              </a:rPr>
              <a:t>Fellow Operative Experience 2013-2020</a:t>
            </a:r>
            <a:br>
              <a:rPr lang="en-US" altLang="en-US" sz="2800" b="1" dirty="0">
                <a:solidFill>
                  <a:srgbClr val="FFFFFF"/>
                </a:solidFill>
              </a:rPr>
            </a:br>
            <a:r>
              <a:rPr lang="en-US" altLang="en-US" sz="2800" b="1" dirty="0">
                <a:solidFill>
                  <a:srgbClr val="FFFFFF"/>
                </a:solidFill>
              </a:rPr>
              <a:t>(Average per Fellow over 2 Years)</a:t>
            </a:r>
            <a:endParaRPr lang="en-US" sz="2800" b="1" dirty="0">
              <a:solidFill>
                <a:srgbClr val="FFFFFF"/>
              </a:solidFill>
            </a:endParaRPr>
          </a:p>
        </p:txBody>
      </p:sp>
      <p:sp>
        <p:nvSpPr>
          <p:cNvPr id="12" name="TextBox 11">
            <a:extLst>
              <a:ext uri="{FF2B5EF4-FFF2-40B4-BE49-F238E27FC236}">
                <a16:creationId xmlns:a16="http://schemas.microsoft.com/office/drawing/2014/main" id="{BCAF4CDD-40AF-4CA1-B068-D625CB2336CC}"/>
              </a:ext>
            </a:extLst>
          </p:cNvPr>
          <p:cNvSpPr txBox="1"/>
          <p:nvPr/>
        </p:nvSpPr>
        <p:spPr>
          <a:xfrm>
            <a:off x="369278" y="4204201"/>
            <a:ext cx="2313633" cy="3335519"/>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300" dirty="0">
                <a:solidFill>
                  <a:srgbClr val="FFFFFF"/>
                </a:solidFill>
              </a:rPr>
              <a:t>*as Fellow Surgeon or Fellow Supervisor</a:t>
            </a:r>
          </a:p>
        </p:txBody>
      </p:sp>
      <p:sp>
        <p:nvSpPr>
          <p:cNvPr id="35" name="Rectangle 34">
            <a:extLst>
              <a:ext uri="{FF2B5EF4-FFF2-40B4-BE49-F238E27FC236}">
                <a16:creationId xmlns:a16="http://schemas.microsoft.com/office/drawing/2014/main" id="{83CF00AF-6C1D-4FC6-89F3-121ED766A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 name="Content Placeholder 14">
            <a:extLst>
              <a:ext uri="{FF2B5EF4-FFF2-40B4-BE49-F238E27FC236}">
                <a16:creationId xmlns:a16="http://schemas.microsoft.com/office/drawing/2014/main" id="{700B9F70-DA97-4DDB-BECA-FD35F0150A94}"/>
              </a:ext>
            </a:extLst>
          </p:cNvPr>
          <p:cNvGraphicFramePr>
            <a:graphicFrameLocks noGrp="1"/>
          </p:cNvGraphicFramePr>
          <p:nvPr>
            <p:ph idx="1"/>
            <p:extLst>
              <p:ext uri="{D42A27DB-BD31-4B8C-83A1-F6EECF244321}">
                <p14:modId xmlns:p14="http://schemas.microsoft.com/office/powerpoint/2010/main" val="4024677164"/>
              </p:ext>
            </p:extLst>
          </p:nvPr>
        </p:nvGraphicFramePr>
        <p:xfrm>
          <a:off x="3286540" y="344557"/>
          <a:ext cx="5488182" cy="6096000"/>
        </p:xfrm>
        <a:graphic>
          <a:graphicData uri="http://schemas.openxmlformats.org/drawingml/2006/table">
            <a:tbl>
              <a:tblPr firstRow="1" firstCol="1" bandRow="1">
                <a:noFill/>
                <a:tableStyleId>{69012ECD-51FC-41F1-AA8D-1B2483CD663E}</a:tableStyleId>
              </a:tblPr>
              <a:tblGrid>
                <a:gridCol w="2650434">
                  <a:extLst>
                    <a:ext uri="{9D8B030D-6E8A-4147-A177-3AD203B41FA5}">
                      <a16:colId xmlns:a16="http://schemas.microsoft.com/office/drawing/2014/main" val="2267701801"/>
                    </a:ext>
                  </a:extLst>
                </a:gridCol>
                <a:gridCol w="1609475">
                  <a:extLst>
                    <a:ext uri="{9D8B030D-6E8A-4147-A177-3AD203B41FA5}">
                      <a16:colId xmlns:a16="http://schemas.microsoft.com/office/drawing/2014/main" val="3847115270"/>
                    </a:ext>
                  </a:extLst>
                </a:gridCol>
                <a:gridCol w="1228273">
                  <a:extLst>
                    <a:ext uri="{9D8B030D-6E8A-4147-A177-3AD203B41FA5}">
                      <a16:colId xmlns:a16="http://schemas.microsoft.com/office/drawing/2014/main" val="1604270390"/>
                    </a:ext>
                  </a:extLst>
                </a:gridCol>
              </a:tblGrid>
              <a:tr h="684219">
                <a:tc>
                  <a:txBody>
                    <a:bodyPr/>
                    <a:lstStyle/>
                    <a:p>
                      <a:pPr marL="0" marR="0" algn="l">
                        <a:lnSpc>
                          <a:spcPct val="107000"/>
                        </a:lnSpc>
                        <a:spcBef>
                          <a:spcPts val="0"/>
                        </a:spcBef>
                        <a:spcAft>
                          <a:spcPts val="0"/>
                        </a:spcAft>
                      </a:pPr>
                      <a:r>
                        <a:rPr lang="en-US" sz="1400" b="1" cap="none" spc="60" dirty="0">
                          <a:solidFill>
                            <a:schemeClr val="bg1"/>
                          </a:solidFill>
                          <a:effectLst/>
                        </a:rPr>
                        <a:t>Procedure</a:t>
                      </a:r>
                      <a:endParaRPr lang="en-US" sz="1400" b="1" cap="none" spc="60" dirty="0">
                        <a:solidFill>
                          <a:schemeClr val="bg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r">
                        <a:lnSpc>
                          <a:spcPct val="107000"/>
                        </a:lnSpc>
                        <a:spcBef>
                          <a:spcPts val="0"/>
                        </a:spcBef>
                        <a:spcAft>
                          <a:spcPts val="0"/>
                        </a:spcAft>
                      </a:pPr>
                      <a:r>
                        <a:rPr lang="en-US" sz="1400" b="1" cap="none" spc="60" dirty="0">
                          <a:solidFill>
                            <a:schemeClr val="bg1"/>
                          </a:solidFill>
                          <a:effectLst/>
                        </a:rPr>
                        <a:t>Average Number of Cases*</a:t>
                      </a:r>
                      <a:endParaRPr lang="en-US" sz="1400" b="1" cap="none" spc="60" dirty="0">
                        <a:solidFill>
                          <a:schemeClr val="bg1"/>
                        </a:solidFill>
                        <a:effectLst/>
                        <a:latin typeface="+mn-lt"/>
                        <a:ea typeface="+mn-ea"/>
                        <a:cs typeface="Times New Roman" panose="02020603050405020304" pitchFamily="18" charset="0"/>
                      </a:endParaRPr>
                    </a:p>
                  </a:txBody>
                  <a:tcPr marL="79193" marR="79193" marT="80242" marB="0"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r">
                        <a:lnSpc>
                          <a:spcPct val="107000"/>
                        </a:lnSpc>
                        <a:spcBef>
                          <a:spcPts val="0"/>
                        </a:spcBef>
                        <a:spcAft>
                          <a:spcPts val="0"/>
                        </a:spcAft>
                      </a:pPr>
                      <a:r>
                        <a:rPr lang="en-US" sz="1400" b="1" cap="none" spc="60" dirty="0">
                          <a:solidFill>
                            <a:schemeClr val="bg1"/>
                          </a:solidFill>
                          <a:effectLst/>
                        </a:rPr>
                        <a:t>Case Log Minimums</a:t>
                      </a:r>
                      <a:endParaRPr lang="en-US" sz="1400" b="1" cap="none" spc="60" dirty="0">
                        <a:solidFill>
                          <a:schemeClr val="bg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420636589"/>
                  </a:ext>
                </a:extLst>
              </a:tr>
              <a:tr h="616040">
                <a:tc>
                  <a:txBody>
                    <a:bodyPr/>
                    <a:lstStyle/>
                    <a:p>
                      <a:pPr marL="0" marR="0" algn="l">
                        <a:lnSpc>
                          <a:spcPct val="107000"/>
                        </a:lnSpc>
                        <a:spcBef>
                          <a:spcPts val="0"/>
                        </a:spcBef>
                        <a:spcAft>
                          <a:spcPts val="0"/>
                        </a:spcAft>
                      </a:pPr>
                      <a:r>
                        <a:rPr lang="en-US" sz="1600" b="1" cap="none" spc="0" dirty="0">
                          <a:solidFill>
                            <a:schemeClr val="tx1"/>
                          </a:solidFill>
                          <a:effectLst/>
                        </a:rPr>
                        <a:t>Approaches for Skull Base Surgery</a:t>
                      </a:r>
                      <a:endParaRPr lang="en-US" sz="1600" b="1"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38100" cmpd="sng">
                      <a:noFill/>
                    </a:lnT>
                    <a:lnB w="12700" cap="flat" cmpd="sng" algn="ctr">
                      <a:noFill/>
                      <a:prstDash val="solid"/>
                    </a:lnB>
                    <a:noFill/>
                  </a:tcPr>
                </a:tc>
                <a:tc>
                  <a:txBody>
                    <a:bodyPr/>
                    <a:lstStyle/>
                    <a:p>
                      <a:pPr marL="0" marR="0" algn="r">
                        <a:lnSpc>
                          <a:spcPct val="107000"/>
                        </a:lnSpc>
                        <a:spcBef>
                          <a:spcPts val="0"/>
                        </a:spcBef>
                        <a:spcAft>
                          <a:spcPts val="0"/>
                        </a:spcAft>
                      </a:pPr>
                      <a:r>
                        <a:rPr lang="en-US" sz="1600" cap="none" spc="0" dirty="0">
                          <a:solidFill>
                            <a:schemeClr val="tx1"/>
                          </a:solidFill>
                          <a:effectLst/>
                        </a:rPr>
                        <a:t>109</a:t>
                      </a:r>
                      <a:endParaRPr lang="en-US" sz="1600" cap="none" spc="0" dirty="0">
                        <a:solidFill>
                          <a:schemeClr val="tx1"/>
                        </a:solidFill>
                        <a:effectLst/>
                        <a:latin typeface="+mn-lt"/>
                        <a:ea typeface="+mn-ea"/>
                        <a:cs typeface="Times New Roman" panose="02020603050405020304" pitchFamily="18" charset="0"/>
                      </a:endParaRPr>
                    </a:p>
                  </a:txBody>
                  <a:tcPr marL="79193" marR="79193" marT="80242" marB="0" anchor="ctr">
                    <a:lnL w="12700" cmpd="sng">
                      <a:noFill/>
                      <a:prstDash val="solid"/>
                    </a:lnL>
                    <a:lnR w="12700" cmpd="sng">
                      <a:noFill/>
                      <a:prstDash val="solid"/>
                    </a:lnR>
                    <a:lnT w="38100" cmpd="sng">
                      <a:noFill/>
                    </a:lnT>
                    <a:lnB w="12700" cap="flat" cmpd="sng" algn="ctr">
                      <a:noFill/>
                      <a:prstDash val="solid"/>
                    </a:lnB>
                    <a:noFill/>
                  </a:tcPr>
                </a:tc>
                <a:tc>
                  <a:txBody>
                    <a:bodyPr/>
                    <a:lstStyle/>
                    <a:p>
                      <a:pPr marL="0" marR="0" algn="r" defTabSz="914400" rtl="0" eaLnBrk="1" latinLnBrk="0" hangingPunct="1">
                        <a:lnSpc>
                          <a:spcPct val="107000"/>
                        </a:lnSpc>
                        <a:spcBef>
                          <a:spcPts val="0"/>
                        </a:spcBef>
                        <a:spcAft>
                          <a:spcPts val="0"/>
                        </a:spcAft>
                      </a:pPr>
                      <a:r>
                        <a:rPr lang="en-US" sz="1600" kern="1200" cap="none" spc="0" dirty="0">
                          <a:solidFill>
                            <a:schemeClr val="tx1"/>
                          </a:solidFill>
                          <a:effectLst/>
                        </a:rPr>
                        <a:t>25</a:t>
                      </a:r>
                      <a:endParaRPr lang="en-US" sz="1600" kern="1200" cap="none" spc="0" dirty="0">
                        <a:solidFill>
                          <a:schemeClr val="tx1"/>
                        </a:solidFill>
                        <a:effectLst/>
                        <a:latin typeface="+mn-lt"/>
                        <a:ea typeface="+mn-ea"/>
                        <a:cs typeface="+mn-cs"/>
                      </a:endParaRPr>
                    </a:p>
                  </a:txBody>
                  <a:tcPr marL="79193" marR="79193" marT="80242" marB="0" anchor="ctr">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825592034"/>
                  </a:ext>
                </a:extLst>
              </a:tr>
              <a:tr h="616040">
                <a:tc>
                  <a:txBody>
                    <a:bodyPr/>
                    <a:lstStyle/>
                    <a:p>
                      <a:pPr marL="0" marR="0" algn="l">
                        <a:lnSpc>
                          <a:spcPct val="107000"/>
                        </a:lnSpc>
                        <a:spcBef>
                          <a:spcPts val="0"/>
                        </a:spcBef>
                        <a:spcAft>
                          <a:spcPts val="0"/>
                        </a:spcAft>
                      </a:pPr>
                      <a:r>
                        <a:rPr lang="en-US" sz="1600" b="1" cap="none" spc="0">
                          <a:solidFill>
                            <a:schemeClr val="tx1"/>
                          </a:solidFill>
                          <a:effectLst/>
                        </a:rPr>
                        <a:t>Resection of Neurotologic Tumors</a:t>
                      </a:r>
                      <a:endParaRPr lang="en-US" sz="1600" b="1" cap="none" spc="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600" cap="none" spc="0" dirty="0">
                          <a:solidFill>
                            <a:schemeClr val="tx1"/>
                          </a:solidFill>
                          <a:effectLst/>
                        </a:rPr>
                        <a:t>56</a:t>
                      </a:r>
                      <a:endParaRPr lang="en-US" sz="1600" cap="none" spc="0" dirty="0">
                        <a:solidFill>
                          <a:schemeClr val="tx1"/>
                        </a:solidFill>
                        <a:effectLst/>
                        <a:latin typeface="+mn-lt"/>
                        <a:ea typeface="+mn-ea"/>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600" cap="none" spc="0" dirty="0">
                          <a:solidFill>
                            <a:schemeClr val="tx1"/>
                          </a:solidFill>
                          <a:effectLst/>
                        </a:rPr>
                        <a:t>20</a:t>
                      </a:r>
                      <a:endParaRPr lang="en-US" sz="1600"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96338104"/>
                  </a:ext>
                </a:extLst>
              </a:tr>
              <a:tr h="368453">
                <a:tc>
                  <a:txBody>
                    <a:bodyPr/>
                    <a:lstStyle/>
                    <a:p>
                      <a:pPr marL="0" marR="0" algn="l">
                        <a:lnSpc>
                          <a:spcPct val="107000"/>
                        </a:lnSpc>
                        <a:spcBef>
                          <a:spcPts val="0"/>
                        </a:spcBef>
                        <a:spcAft>
                          <a:spcPts val="0"/>
                        </a:spcAft>
                      </a:pPr>
                      <a:r>
                        <a:rPr lang="en-US" sz="1600" b="1" cap="none" spc="0">
                          <a:solidFill>
                            <a:schemeClr val="tx1"/>
                          </a:solidFill>
                          <a:effectLst/>
                        </a:rPr>
                        <a:t>Temporal Bone Resection</a:t>
                      </a:r>
                      <a:endParaRPr lang="en-US" sz="1600" b="1" cap="none" spc="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600" cap="none" spc="0" dirty="0">
                          <a:solidFill>
                            <a:schemeClr val="tx1"/>
                          </a:solidFill>
                          <a:effectLst/>
                        </a:rPr>
                        <a:t>5</a:t>
                      </a:r>
                      <a:endParaRPr lang="en-US" sz="1600" cap="none" spc="0" dirty="0">
                        <a:solidFill>
                          <a:schemeClr val="tx1"/>
                        </a:solidFill>
                        <a:effectLst/>
                        <a:latin typeface="+mn-lt"/>
                        <a:ea typeface="+mn-ea"/>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600" cap="none" spc="0" dirty="0">
                          <a:solidFill>
                            <a:schemeClr val="tx1"/>
                          </a:solidFill>
                          <a:effectLst/>
                        </a:rPr>
                        <a:t>2</a:t>
                      </a:r>
                      <a:endParaRPr lang="en-US" sz="1600"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666509926"/>
                  </a:ext>
                </a:extLst>
              </a:tr>
              <a:tr h="863624">
                <a:tc>
                  <a:txBody>
                    <a:bodyPr/>
                    <a:lstStyle/>
                    <a:p>
                      <a:pPr marL="0" marR="0" algn="l">
                        <a:lnSpc>
                          <a:spcPct val="107000"/>
                        </a:lnSpc>
                        <a:spcBef>
                          <a:spcPts val="0"/>
                        </a:spcBef>
                        <a:spcAft>
                          <a:spcPts val="0"/>
                        </a:spcAft>
                      </a:pPr>
                      <a:r>
                        <a:rPr lang="en-US" sz="1600" b="1" cap="none" spc="0">
                          <a:solidFill>
                            <a:schemeClr val="tx1"/>
                          </a:solidFill>
                          <a:effectLst/>
                        </a:rPr>
                        <a:t>Reconstruction after Resection of Neurotologic Tumors</a:t>
                      </a:r>
                      <a:endParaRPr lang="en-US" sz="1600" b="1" cap="none" spc="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600" cap="none" spc="0" dirty="0">
                          <a:solidFill>
                            <a:schemeClr val="tx1"/>
                          </a:solidFill>
                          <a:effectLst/>
                        </a:rPr>
                        <a:t>51</a:t>
                      </a:r>
                      <a:endParaRPr lang="en-US" sz="1600" cap="none" spc="0" dirty="0">
                        <a:solidFill>
                          <a:schemeClr val="tx1"/>
                        </a:solidFill>
                        <a:effectLst/>
                        <a:latin typeface="+mn-lt"/>
                        <a:ea typeface="+mn-ea"/>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600" cap="none" spc="0" dirty="0">
                          <a:solidFill>
                            <a:schemeClr val="tx1"/>
                          </a:solidFill>
                          <a:effectLst/>
                        </a:rPr>
                        <a:t>15</a:t>
                      </a:r>
                      <a:endParaRPr lang="en-US" sz="1600"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462015623"/>
                  </a:ext>
                </a:extLst>
              </a:tr>
              <a:tr h="368453">
                <a:tc>
                  <a:txBody>
                    <a:bodyPr/>
                    <a:lstStyle/>
                    <a:p>
                      <a:pPr marL="0" marR="0" algn="l">
                        <a:lnSpc>
                          <a:spcPct val="107000"/>
                        </a:lnSpc>
                        <a:spcBef>
                          <a:spcPts val="0"/>
                        </a:spcBef>
                        <a:spcAft>
                          <a:spcPts val="0"/>
                        </a:spcAft>
                      </a:pPr>
                      <a:r>
                        <a:rPr lang="en-US" sz="1600" b="1" cap="none" spc="0">
                          <a:solidFill>
                            <a:schemeClr val="tx1"/>
                          </a:solidFill>
                          <a:effectLst/>
                        </a:rPr>
                        <a:t>Vestibular Surgery</a:t>
                      </a:r>
                      <a:endParaRPr lang="en-US" sz="1600" b="1" cap="none" spc="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600" cap="none" spc="0">
                          <a:solidFill>
                            <a:schemeClr val="tx1"/>
                          </a:solidFill>
                          <a:effectLst/>
                        </a:rPr>
                        <a:t>30</a:t>
                      </a:r>
                      <a:endParaRPr lang="en-US" sz="1600" cap="none" spc="0">
                        <a:solidFill>
                          <a:schemeClr val="tx1"/>
                        </a:solidFill>
                        <a:effectLst/>
                        <a:latin typeface="+mn-lt"/>
                        <a:ea typeface="+mn-ea"/>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600" cap="none" spc="0" dirty="0">
                          <a:solidFill>
                            <a:schemeClr val="tx1"/>
                          </a:solidFill>
                          <a:effectLst/>
                        </a:rPr>
                        <a:t>10</a:t>
                      </a:r>
                      <a:endParaRPr lang="en-US" sz="1600"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107440802"/>
                  </a:ext>
                </a:extLst>
              </a:tr>
              <a:tr h="368453">
                <a:tc>
                  <a:txBody>
                    <a:bodyPr/>
                    <a:lstStyle/>
                    <a:p>
                      <a:pPr marL="0" marR="0" algn="l">
                        <a:lnSpc>
                          <a:spcPct val="107000"/>
                        </a:lnSpc>
                        <a:spcBef>
                          <a:spcPts val="0"/>
                        </a:spcBef>
                        <a:spcAft>
                          <a:spcPts val="0"/>
                        </a:spcAft>
                      </a:pPr>
                      <a:r>
                        <a:rPr lang="en-US" sz="1600" b="1" cap="none" spc="0" dirty="0">
                          <a:solidFill>
                            <a:schemeClr val="tx1"/>
                          </a:solidFill>
                          <a:effectLst/>
                        </a:rPr>
                        <a:t>Rehabilitative Surgery</a:t>
                      </a:r>
                      <a:endParaRPr lang="en-US" sz="1600" b="1"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600" cap="none" spc="0">
                          <a:solidFill>
                            <a:schemeClr val="tx1"/>
                          </a:solidFill>
                          <a:effectLst/>
                        </a:rPr>
                        <a:t>76</a:t>
                      </a:r>
                      <a:endParaRPr lang="en-US" sz="1600" cap="none" spc="0">
                        <a:solidFill>
                          <a:schemeClr val="tx1"/>
                        </a:solidFill>
                        <a:effectLst/>
                        <a:latin typeface="+mn-lt"/>
                        <a:ea typeface="+mn-ea"/>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600" cap="none" spc="0" dirty="0">
                          <a:solidFill>
                            <a:schemeClr val="tx1"/>
                          </a:solidFill>
                          <a:effectLst/>
                        </a:rPr>
                        <a:t>20</a:t>
                      </a:r>
                      <a:endParaRPr lang="en-US" sz="1600"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903563728"/>
                  </a:ext>
                </a:extLst>
              </a:tr>
              <a:tr h="368453">
                <a:tc>
                  <a:txBody>
                    <a:bodyPr/>
                    <a:lstStyle/>
                    <a:p>
                      <a:pPr marL="0" marR="0" algn="l">
                        <a:lnSpc>
                          <a:spcPct val="107000"/>
                        </a:lnSpc>
                        <a:spcBef>
                          <a:spcPts val="0"/>
                        </a:spcBef>
                        <a:spcAft>
                          <a:spcPts val="0"/>
                        </a:spcAft>
                      </a:pPr>
                      <a:r>
                        <a:rPr lang="en-US" sz="1600" b="1" cap="none" spc="0">
                          <a:solidFill>
                            <a:schemeClr val="tx1"/>
                          </a:solidFill>
                          <a:effectLst/>
                        </a:rPr>
                        <a:t>Total Procedures</a:t>
                      </a:r>
                      <a:endParaRPr lang="en-US" sz="1600" b="1" cap="none" spc="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600" cap="none" spc="0">
                          <a:solidFill>
                            <a:schemeClr val="tx1"/>
                          </a:solidFill>
                          <a:effectLst/>
                        </a:rPr>
                        <a:t>310</a:t>
                      </a:r>
                      <a:endParaRPr lang="en-US" sz="1600" cap="none" spc="0">
                        <a:solidFill>
                          <a:schemeClr val="tx1"/>
                        </a:solidFill>
                        <a:effectLst/>
                        <a:latin typeface="+mn-lt"/>
                        <a:ea typeface="+mn-ea"/>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600" cap="none" spc="0" dirty="0">
                          <a:solidFill>
                            <a:schemeClr val="tx1"/>
                          </a:solidFill>
                          <a:effectLst/>
                        </a:rPr>
                        <a:t>0</a:t>
                      </a:r>
                      <a:endParaRPr lang="en-US" sz="1600"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579876034"/>
                  </a:ext>
                </a:extLst>
              </a:tr>
              <a:tr h="368453">
                <a:tc>
                  <a:txBody>
                    <a:bodyPr/>
                    <a:lstStyle/>
                    <a:p>
                      <a:pPr marL="0" marR="0" algn="l">
                        <a:lnSpc>
                          <a:spcPct val="107000"/>
                        </a:lnSpc>
                        <a:spcBef>
                          <a:spcPts val="0"/>
                        </a:spcBef>
                        <a:spcAft>
                          <a:spcPts val="0"/>
                        </a:spcAft>
                      </a:pPr>
                      <a:r>
                        <a:rPr lang="en-US" sz="1600" b="1" cap="none" spc="0">
                          <a:solidFill>
                            <a:schemeClr val="tx1"/>
                          </a:solidFill>
                          <a:effectLst/>
                        </a:rPr>
                        <a:t>Paraganglioma Tumor</a:t>
                      </a:r>
                      <a:endParaRPr lang="en-US" sz="1600" b="1" cap="none" spc="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600" cap="none" spc="0">
                          <a:solidFill>
                            <a:schemeClr val="tx1"/>
                          </a:solidFill>
                          <a:effectLst/>
                        </a:rPr>
                        <a:t>4</a:t>
                      </a:r>
                      <a:endParaRPr lang="en-US" sz="1600" cap="none" spc="0">
                        <a:solidFill>
                          <a:schemeClr val="tx1"/>
                        </a:solidFill>
                        <a:effectLst/>
                        <a:latin typeface="+mn-lt"/>
                        <a:ea typeface="+mn-ea"/>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600" cap="none" spc="0" dirty="0">
                          <a:solidFill>
                            <a:schemeClr val="tx1"/>
                          </a:solidFill>
                          <a:effectLst/>
                        </a:rPr>
                        <a:t>2</a:t>
                      </a:r>
                      <a:endParaRPr lang="en-US" sz="1600"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577689941"/>
                  </a:ext>
                </a:extLst>
              </a:tr>
              <a:tr h="368453">
                <a:tc>
                  <a:txBody>
                    <a:bodyPr/>
                    <a:lstStyle/>
                    <a:p>
                      <a:pPr marL="0" marR="0" algn="l">
                        <a:lnSpc>
                          <a:spcPct val="107000"/>
                        </a:lnSpc>
                        <a:spcBef>
                          <a:spcPts val="0"/>
                        </a:spcBef>
                        <a:spcAft>
                          <a:spcPts val="0"/>
                        </a:spcAft>
                      </a:pPr>
                      <a:r>
                        <a:rPr lang="en-US" sz="1600" b="1" cap="none" spc="0">
                          <a:solidFill>
                            <a:schemeClr val="tx1"/>
                          </a:solidFill>
                          <a:effectLst/>
                        </a:rPr>
                        <a:t>Vestibular Schwannoma</a:t>
                      </a:r>
                      <a:endParaRPr lang="en-US" sz="1600" b="1" cap="none" spc="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600" cap="none" spc="0">
                          <a:solidFill>
                            <a:schemeClr val="tx1"/>
                          </a:solidFill>
                          <a:effectLst/>
                        </a:rPr>
                        <a:t>52</a:t>
                      </a:r>
                      <a:endParaRPr lang="en-US" sz="1600" cap="none" spc="0">
                        <a:solidFill>
                          <a:schemeClr val="tx1"/>
                        </a:solidFill>
                        <a:effectLst/>
                        <a:latin typeface="+mn-lt"/>
                        <a:ea typeface="+mn-ea"/>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600" cap="none" spc="0" dirty="0">
                          <a:solidFill>
                            <a:schemeClr val="tx1"/>
                          </a:solidFill>
                          <a:effectLst/>
                        </a:rPr>
                        <a:t>20</a:t>
                      </a:r>
                      <a:endParaRPr lang="en-US" sz="1600"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177224737"/>
                  </a:ext>
                </a:extLst>
              </a:tr>
              <a:tr h="368453">
                <a:tc>
                  <a:txBody>
                    <a:bodyPr/>
                    <a:lstStyle/>
                    <a:p>
                      <a:pPr marL="0" marR="0" algn="l">
                        <a:lnSpc>
                          <a:spcPct val="107000"/>
                        </a:lnSpc>
                        <a:spcBef>
                          <a:spcPts val="0"/>
                        </a:spcBef>
                        <a:spcAft>
                          <a:spcPts val="0"/>
                        </a:spcAft>
                      </a:pPr>
                      <a:r>
                        <a:rPr lang="en-US" sz="1600" b="1" cap="none" spc="0">
                          <a:solidFill>
                            <a:schemeClr val="tx1"/>
                          </a:solidFill>
                          <a:effectLst/>
                        </a:rPr>
                        <a:t>Facial Nerve Tumor</a:t>
                      </a:r>
                      <a:endParaRPr lang="en-US" sz="1600" b="1" cap="none" spc="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600" cap="none" spc="0">
                          <a:solidFill>
                            <a:schemeClr val="tx1"/>
                          </a:solidFill>
                          <a:effectLst/>
                        </a:rPr>
                        <a:t>4</a:t>
                      </a:r>
                      <a:endParaRPr lang="en-US" sz="1600" cap="none" spc="0">
                        <a:solidFill>
                          <a:schemeClr val="tx1"/>
                        </a:solidFill>
                        <a:effectLst/>
                        <a:latin typeface="+mn-lt"/>
                        <a:ea typeface="+mn-ea"/>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600" cap="none" spc="0" dirty="0">
                          <a:solidFill>
                            <a:schemeClr val="tx1"/>
                          </a:solidFill>
                          <a:effectLst/>
                        </a:rPr>
                        <a:t>2</a:t>
                      </a:r>
                      <a:endParaRPr lang="en-US" sz="1600"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13534466"/>
                  </a:ext>
                </a:extLst>
              </a:tr>
              <a:tr h="368453">
                <a:tc>
                  <a:txBody>
                    <a:bodyPr/>
                    <a:lstStyle/>
                    <a:p>
                      <a:pPr marL="0" marR="0" algn="l">
                        <a:lnSpc>
                          <a:spcPct val="107000"/>
                        </a:lnSpc>
                        <a:spcBef>
                          <a:spcPts val="0"/>
                        </a:spcBef>
                        <a:spcAft>
                          <a:spcPts val="0"/>
                        </a:spcAft>
                      </a:pPr>
                      <a:r>
                        <a:rPr lang="en-US" sz="1600" b="1" cap="none" spc="0">
                          <a:solidFill>
                            <a:schemeClr val="tx1"/>
                          </a:solidFill>
                          <a:effectLst/>
                        </a:rPr>
                        <a:t>Vestibular Disease</a:t>
                      </a:r>
                      <a:endParaRPr lang="en-US" sz="1600" b="1" cap="none" spc="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600" cap="none" spc="0">
                          <a:solidFill>
                            <a:schemeClr val="tx1"/>
                          </a:solidFill>
                          <a:effectLst/>
                        </a:rPr>
                        <a:t>31</a:t>
                      </a:r>
                      <a:endParaRPr lang="en-US" sz="1600" cap="none" spc="0">
                        <a:solidFill>
                          <a:schemeClr val="tx1"/>
                        </a:solidFill>
                        <a:effectLst/>
                        <a:latin typeface="+mn-lt"/>
                        <a:ea typeface="+mn-ea"/>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r">
                        <a:lnSpc>
                          <a:spcPct val="107000"/>
                        </a:lnSpc>
                        <a:spcBef>
                          <a:spcPts val="0"/>
                        </a:spcBef>
                        <a:spcAft>
                          <a:spcPts val="0"/>
                        </a:spcAft>
                      </a:pPr>
                      <a:r>
                        <a:rPr lang="en-US" sz="1600" cap="none" spc="0" dirty="0">
                          <a:solidFill>
                            <a:schemeClr val="tx1"/>
                          </a:solidFill>
                          <a:effectLst/>
                        </a:rPr>
                        <a:t>15</a:t>
                      </a:r>
                      <a:endParaRPr lang="en-US" sz="1600"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97724187"/>
                  </a:ext>
                </a:extLst>
              </a:tr>
              <a:tr h="368453">
                <a:tc>
                  <a:txBody>
                    <a:bodyPr/>
                    <a:lstStyle/>
                    <a:p>
                      <a:pPr marL="0" marR="0" algn="l">
                        <a:lnSpc>
                          <a:spcPct val="107000"/>
                        </a:lnSpc>
                        <a:spcBef>
                          <a:spcPts val="0"/>
                        </a:spcBef>
                        <a:spcAft>
                          <a:spcPts val="0"/>
                        </a:spcAft>
                      </a:pPr>
                      <a:r>
                        <a:rPr lang="en-US" sz="1600" b="1" cap="none" spc="0">
                          <a:solidFill>
                            <a:schemeClr val="tx1"/>
                          </a:solidFill>
                          <a:effectLst/>
                        </a:rPr>
                        <a:t>Total Diagnoses</a:t>
                      </a:r>
                      <a:endParaRPr lang="en-US" sz="1600" b="1" cap="none" spc="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600" cap="none" spc="0">
                          <a:solidFill>
                            <a:schemeClr val="tx1"/>
                          </a:solidFill>
                          <a:effectLst/>
                        </a:rPr>
                        <a:t>84</a:t>
                      </a:r>
                      <a:endParaRPr lang="en-US" sz="1600" cap="none" spc="0">
                        <a:solidFill>
                          <a:schemeClr val="tx1"/>
                        </a:solidFill>
                        <a:effectLst/>
                        <a:latin typeface="+mn-lt"/>
                        <a:ea typeface="+mn-ea"/>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r">
                        <a:lnSpc>
                          <a:spcPct val="107000"/>
                        </a:lnSpc>
                        <a:spcBef>
                          <a:spcPts val="0"/>
                        </a:spcBef>
                        <a:spcAft>
                          <a:spcPts val="0"/>
                        </a:spcAft>
                      </a:pPr>
                      <a:r>
                        <a:rPr lang="en-US" sz="1600" cap="none" spc="0" dirty="0">
                          <a:solidFill>
                            <a:schemeClr val="tx1"/>
                          </a:solidFill>
                          <a:effectLst/>
                        </a:rPr>
                        <a:t>0</a:t>
                      </a:r>
                      <a:endParaRPr lang="en-US" sz="1600" cap="none" spc="0" dirty="0">
                        <a:solidFill>
                          <a:schemeClr val="tx1"/>
                        </a:solidFill>
                        <a:effectLst/>
                        <a:latin typeface="+mn-lt"/>
                        <a:ea typeface="Calibri" panose="020F0502020204030204" pitchFamily="34" charset="0"/>
                        <a:cs typeface="Times New Roman" panose="02020603050405020304" pitchFamily="18" charset="0"/>
                      </a:endParaRPr>
                    </a:p>
                  </a:txBody>
                  <a:tcPr marL="79193" marR="79193" marT="80242"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696150031"/>
                  </a:ext>
                </a:extLst>
              </a:tr>
            </a:tbl>
          </a:graphicData>
        </a:graphic>
      </p:graphicFrame>
    </p:spTree>
    <p:extLst>
      <p:ext uri="{BB962C8B-B14F-4D97-AF65-F5344CB8AC3E}">
        <p14:creationId xmlns:p14="http://schemas.microsoft.com/office/powerpoint/2010/main" val="2257629938"/>
      </p:ext>
    </p:extLst>
  </p:cSld>
  <p:clrMapOvr>
    <a:masterClrMapping/>
  </p:clrMapOvr>
  <p:transition spd="med">
    <p:pull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041" y="516835"/>
            <a:ext cx="2562672" cy="5772840"/>
          </a:xfrm>
        </p:spPr>
        <p:txBody>
          <a:bodyPr anchor="ctr">
            <a:normAutofit/>
          </a:bodyPr>
          <a:lstStyle/>
          <a:p>
            <a:r>
              <a:rPr lang="en-US" sz="2000" b="1" dirty="0">
                <a:solidFill>
                  <a:srgbClr val="FFFFFF"/>
                </a:solidFill>
              </a:rPr>
              <a:t>Rotations/Schedule</a:t>
            </a:r>
            <a:br>
              <a:rPr lang="en-US" sz="2000" b="1" dirty="0">
                <a:solidFill>
                  <a:srgbClr val="FFFFFF"/>
                </a:solidFill>
              </a:rPr>
            </a:br>
            <a:br>
              <a:rPr lang="en-US" sz="2200" b="1" dirty="0">
                <a:solidFill>
                  <a:srgbClr val="FFFFFF"/>
                </a:solidFill>
              </a:rPr>
            </a:br>
            <a:r>
              <a:rPr lang="en-US" sz="3200" b="1" dirty="0">
                <a:solidFill>
                  <a:srgbClr val="FFFFFF"/>
                </a:solidFill>
              </a:rPr>
              <a:t>Daily Schedule</a:t>
            </a:r>
            <a:endParaRPr lang="en-US" sz="2200" b="1" dirty="0">
              <a:solidFill>
                <a:srgbClr val="FFFFFF"/>
              </a:solidFill>
            </a:endParaRPr>
          </a:p>
        </p:txBody>
      </p:sp>
      <p:sp>
        <p:nvSpPr>
          <p:cNvPr id="15" name="Rectangle 14">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B9E4CF46-89C4-4C0B-A6BB-8C383BF7D834}"/>
              </a:ext>
            </a:extLst>
          </p:cNvPr>
          <p:cNvGraphicFramePr/>
          <p:nvPr>
            <p:extLst>
              <p:ext uri="{D42A27DB-BD31-4B8C-83A1-F6EECF244321}">
                <p14:modId xmlns:p14="http://schemas.microsoft.com/office/powerpoint/2010/main" val="98122345"/>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09710"/>
      </p:ext>
    </p:extLst>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vert="horz" lIns="91440" tIns="45720" rIns="91440" bIns="45720" rtlCol="0" anchor="ctr">
            <a:normAutofit/>
          </a:bodyPr>
          <a:lstStyle/>
          <a:p>
            <a:r>
              <a:rPr lang="en-US" sz="3100">
                <a:solidFill>
                  <a:srgbClr val="FFFFFF"/>
                </a:solidFill>
              </a:rPr>
              <a:t>Overview</a:t>
            </a:r>
          </a:p>
        </p:txBody>
      </p:sp>
      <p:sp>
        <p:nvSpPr>
          <p:cNvPr id="16" name="Rectangle 15">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D80BF305-7F22-422C-895E-206379D24EF7}"/>
              </a:ext>
            </a:extLst>
          </p:cNvPr>
          <p:cNvGraphicFramePr>
            <a:graphicFrameLocks noGrp="1"/>
          </p:cNvGraphicFramePr>
          <p:nvPr>
            <p:ph idx="1"/>
            <p:extLst>
              <p:ext uri="{D42A27DB-BD31-4B8C-83A1-F6EECF244321}">
                <p14:modId xmlns:p14="http://schemas.microsoft.com/office/powerpoint/2010/main" val="1656008358"/>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5970371"/>
      </p:ext>
    </p:extLst>
  </p:cSld>
  <p:clrMapOvr>
    <a:masterClrMapping/>
  </p:clrMapOvr>
  <p:transition spd="med">
    <p:pull dir="d"/>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2000" b="1" dirty="0">
                <a:solidFill>
                  <a:srgbClr val="FFFFFF"/>
                </a:solidFill>
              </a:rPr>
              <a:t>Rotations/Schedule</a:t>
            </a:r>
            <a:br>
              <a:rPr lang="en-US" sz="2200" dirty="0">
                <a:solidFill>
                  <a:srgbClr val="FFFFFF"/>
                </a:solidFill>
              </a:rPr>
            </a:br>
            <a:br>
              <a:rPr lang="en-US" sz="2200" dirty="0">
                <a:solidFill>
                  <a:srgbClr val="FFFFFF"/>
                </a:solidFill>
              </a:rPr>
            </a:br>
            <a:r>
              <a:rPr lang="en-US" sz="2400" b="1" dirty="0">
                <a:solidFill>
                  <a:srgbClr val="FFFFFF"/>
                </a:solidFill>
              </a:rPr>
              <a:t>Off-Service Rotations</a:t>
            </a:r>
            <a:endParaRPr lang="en-US" sz="2200" b="1" dirty="0">
              <a:solidFill>
                <a:srgbClr val="FFFFFF"/>
              </a:solidFill>
            </a:endParaRPr>
          </a:p>
        </p:txBody>
      </p:sp>
      <p:sp>
        <p:nvSpPr>
          <p:cNvPr id="23" name="Rectangle 22">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A52B3BF-300F-4966-9AD9-F44FA5AA6640}"/>
              </a:ext>
            </a:extLst>
          </p:cNvPr>
          <p:cNvGraphicFramePr>
            <a:graphicFrameLocks noGrp="1"/>
          </p:cNvGraphicFramePr>
          <p:nvPr>
            <p:ph idx="1"/>
            <p:extLst>
              <p:ext uri="{D42A27DB-BD31-4B8C-83A1-F6EECF244321}">
                <p14:modId xmlns:p14="http://schemas.microsoft.com/office/powerpoint/2010/main" val="3203207312"/>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0446428"/>
      </p:ext>
    </p:extLst>
  </p:cSld>
  <p:clrMapOvr>
    <a:masterClrMapping/>
  </p:clrMapOvr>
  <p:transition spd="med">
    <p:pull dir="d"/>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2200" b="1">
                <a:solidFill>
                  <a:srgbClr val="FFFFFF"/>
                </a:solidFill>
              </a:rPr>
              <a:t>Rotations/Schedule</a:t>
            </a:r>
            <a:br>
              <a:rPr lang="en-US" sz="2200" b="1">
                <a:solidFill>
                  <a:srgbClr val="FFFFFF"/>
                </a:solidFill>
              </a:rPr>
            </a:br>
            <a:br>
              <a:rPr lang="en-US" sz="2200">
                <a:solidFill>
                  <a:srgbClr val="FFFFFF"/>
                </a:solidFill>
              </a:rPr>
            </a:br>
            <a:r>
              <a:rPr lang="en-US" sz="3200">
                <a:solidFill>
                  <a:srgbClr val="FFFFFF"/>
                </a:solidFill>
              </a:rPr>
              <a:t>Didactics</a:t>
            </a:r>
            <a:endParaRPr lang="en-US" sz="2200" dirty="0">
              <a:solidFill>
                <a:srgbClr val="FFFFFF"/>
              </a:solidFill>
            </a:endParaRPr>
          </a:p>
        </p:txBody>
      </p:sp>
      <p:sp>
        <p:nvSpPr>
          <p:cNvPr id="30" name="Rectangle 2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4" name="Content Placeholder 2">
            <a:extLst>
              <a:ext uri="{FF2B5EF4-FFF2-40B4-BE49-F238E27FC236}">
                <a16:creationId xmlns:a16="http://schemas.microsoft.com/office/drawing/2014/main" id="{535A6E4E-D8E0-415F-85A8-791E7BA655F3}"/>
              </a:ext>
            </a:extLst>
          </p:cNvPr>
          <p:cNvGraphicFramePr>
            <a:graphicFrameLocks noGrp="1"/>
          </p:cNvGraphicFramePr>
          <p:nvPr>
            <p:ph idx="1"/>
            <p:extLst>
              <p:ext uri="{D42A27DB-BD31-4B8C-83A1-F6EECF244321}">
                <p14:modId xmlns:p14="http://schemas.microsoft.com/office/powerpoint/2010/main" val="1392092567"/>
              </p:ext>
            </p:extLst>
          </p:nvPr>
        </p:nvGraphicFramePr>
        <p:xfrm>
          <a:off x="3556512" y="185530"/>
          <a:ext cx="5287691" cy="6347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7327119"/>
      </p:ext>
    </p:extLst>
  </p:cSld>
  <p:clrMapOvr>
    <a:masterClrMapping/>
  </p:clrMapOvr>
  <p:transition spd="med">
    <p:pull dir="d"/>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2000" dirty="0">
                <a:solidFill>
                  <a:srgbClr val="FFFFFF"/>
                </a:solidFill>
              </a:rPr>
              <a:t>Rotations/Schedule</a:t>
            </a:r>
            <a:br>
              <a:rPr lang="en-US" sz="2200" dirty="0">
                <a:solidFill>
                  <a:srgbClr val="FFFFFF"/>
                </a:solidFill>
              </a:rPr>
            </a:br>
            <a:r>
              <a:rPr lang="en-US" sz="2800" b="1" dirty="0">
                <a:solidFill>
                  <a:srgbClr val="FFFFFF"/>
                </a:solidFill>
              </a:rPr>
              <a:t>Responsibilities</a:t>
            </a:r>
            <a:endParaRPr lang="en-US" sz="2200" b="1" dirty="0">
              <a:solidFill>
                <a:srgbClr val="FFFFFF"/>
              </a:solidFill>
            </a:endParaRPr>
          </a:p>
        </p:txBody>
      </p:sp>
      <p:sp>
        <p:nvSpPr>
          <p:cNvPr id="14" name="Rectangle 13">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E6364CE-2437-4BDA-B617-031A3D697260}"/>
              </a:ext>
            </a:extLst>
          </p:cNvPr>
          <p:cNvGraphicFramePr>
            <a:graphicFrameLocks noGrp="1"/>
          </p:cNvGraphicFramePr>
          <p:nvPr>
            <p:ph idx="1"/>
            <p:extLst>
              <p:ext uri="{D42A27DB-BD31-4B8C-83A1-F6EECF244321}">
                <p14:modId xmlns:p14="http://schemas.microsoft.com/office/powerpoint/2010/main" val="1480846060"/>
              </p:ext>
            </p:extLst>
          </p:nvPr>
        </p:nvGraphicFramePr>
        <p:xfrm>
          <a:off x="3556397" y="639763"/>
          <a:ext cx="5098256" cy="5973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566135"/>
      </p:ext>
    </p:extLst>
  </p:cSld>
  <p:clrMapOvr>
    <a:masterClrMapping/>
  </p:clrMapOvr>
  <p:transition spd="med">
    <p:pull dir="d"/>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2800" dirty="0">
                <a:solidFill>
                  <a:srgbClr val="FFFFFF"/>
                </a:solidFill>
              </a:rPr>
              <a:t>LSU Otolaryngology Overview</a:t>
            </a:r>
          </a:p>
        </p:txBody>
      </p:sp>
      <p:sp>
        <p:nvSpPr>
          <p:cNvPr id="14" name="Rectangle 13">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0A32561-0F92-4CDA-8D1F-A1B278FCC7BF}"/>
              </a:ext>
            </a:extLst>
          </p:cNvPr>
          <p:cNvGraphicFramePr>
            <a:graphicFrameLocks noGrp="1"/>
          </p:cNvGraphicFramePr>
          <p:nvPr>
            <p:ph idx="1"/>
            <p:extLst>
              <p:ext uri="{D42A27DB-BD31-4B8C-83A1-F6EECF244321}">
                <p14:modId xmlns:p14="http://schemas.microsoft.com/office/powerpoint/2010/main" val="77265190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403759"/>
      </p:ext>
    </p:extLst>
  </p:cSld>
  <p:clrMapOvr>
    <a:masterClrMapping/>
  </p:clrMapOvr>
  <p:transition spd="med">
    <p:pull dir="d"/>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447800" y="457200"/>
            <a:ext cx="6172200" cy="5486400"/>
            <a:chOff x="2057400" y="263790"/>
            <a:chExt cx="6934200" cy="6518010"/>
          </a:xfrm>
        </p:grpSpPr>
        <p:pic>
          <p:nvPicPr>
            <p:cNvPr id="105476" name="Picture 10" descr="map-of-louisiana-cities"/>
            <p:cNvPicPr>
              <a:picLocks noChangeAspect="1" noChangeArrowheads="1"/>
            </p:cNvPicPr>
            <p:nvPr/>
          </p:nvPicPr>
          <p:blipFill>
            <a:blip r:embed="rId2" cstate="print">
              <a:lum bright="-20000" contrast="10000"/>
            </a:blip>
            <a:srcRect/>
            <a:stretch>
              <a:fillRect/>
            </a:stretch>
          </p:blipFill>
          <p:spPr bwMode="auto">
            <a:xfrm>
              <a:off x="2057400" y="263790"/>
              <a:ext cx="6934200" cy="6518010"/>
            </a:xfrm>
            <a:prstGeom prst="rect">
              <a:avLst/>
            </a:prstGeom>
            <a:noFill/>
            <a:ln w="9525">
              <a:noFill/>
              <a:miter lim="800000"/>
              <a:headEnd/>
              <a:tailEnd/>
            </a:ln>
          </p:spPr>
        </p:pic>
        <p:sp>
          <p:nvSpPr>
            <p:cNvPr id="105478" name="Oval 11"/>
            <p:cNvSpPr>
              <a:spLocks noChangeArrowheads="1"/>
            </p:cNvSpPr>
            <p:nvPr/>
          </p:nvSpPr>
          <p:spPr bwMode="auto">
            <a:xfrm>
              <a:off x="5715000" y="43434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5479" name="Oval 11"/>
            <p:cNvSpPr>
              <a:spLocks noChangeArrowheads="1"/>
            </p:cNvSpPr>
            <p:nvPr/>
          </p:nvSpPr>
          <p:spPr bwMode="auto">
            <a:xfrm>
              <a:off x="7162800" y="51816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grpSp>
      <p:pic>
        <p:nvPicPr>
          <p:cNvPr id="14" name="Picture 1" descr="C:\Documents and Settings\Dr. Daniel Nuss\My Documents\LSU logos\LSUHSC logo art deco.jpg"/>
          <p:cNvPicPr>
            <a:picLocks noChangeAspect="1" noChangeArrowheads="1"/>
          </p:cNvPicPr>
          <p:nvPr/>
        </p:nvPicPr>
        <p:blipFill>
          <a:blip r:embed="rId3" cstate="print">
            <a:duotone>
              <a:prstClr val="black"/>
              <a:schemeClr val="accent2">
                <a:tint val="45000"/>
                <a:satMod val="400000"/>
              </a:schemeClr>
            </a:duotone>
            <a:lum bright="-10000"/>
          </a:blip>
          <a:srcRect/>
          <a:stretch>
            <a:fillRect/>
          </a:stretch>
        </p:blipFill>
        <p:spPr bwMode="auto">
          <a:xfrm>
            <a:off x="4648200" y="3810000"/>
            <a:ext cx="457200" cy="457200"/>
          </a:xfrm>
          <a:prstGeom prst="rect">
            <a:avLst/>
          </a:prstGeom>
          <a:noFill/>
          <a:ln>
            <a:solidFill>
              <a:schemeClr val="tx1"/>
            </a:solidFill>
            <a:prstDash val="solid"/>
          </a:ln>
        </p:spPr>
      </p:pic>
      <p:pic>
        <p:nvPicPr>
          <p:cNvPr id="15" name="Picture 1" descr="C:\Documents and Settings\Dr. Daniel Nuss\My Documents\LSU logos\LSUHSC logo art deco.jpg"/>
          <p:cNvPicPr>
            <a:picLocks noChangeAspect="1" noChangeArrowheads="1"/>
          </p:cNvPicPr>
          <p:nvPr/>
        </p:nvPicPr>
        <p:blipFill>
          <a:blip r:embed="rId3" cstate="print">
            <a:duotone>
              <a:prstClr val="black"/>
              <a:schemeClr val="accent2">
                <a:tint val="45000"/>
                <a:satMod val="400000"/>
              </a:schemeClr>
            </a:duotone>
            <a:lum bright="-10000"/>
          </a:blip>
          <a:srcRect/>
          <a:stretch>
            <a:fillRect/>
          </a:stretch>
        </p:blipFill>
        <p:spPr bwMode="auto">
          <a:xfrm>
            <a:off x="5874099" y="4596665"/>
            <a:ext cx="457200" cy="457200"/>
          </a:xfrm>
          <a:prstGeom prst="rect">
            <a:avLst/>
          </a:prstGeom>
          <a:noFill/>
          <a:ln>
            <a:solidFill>
              <a:schemeClr val="tx1"/>
            </a:solidFill>
            <a:prstDash val="solid"/>
          </a:ln>
        </p:spPr>
      </p:pic>
      <p:pic>
        <p:nvPicPr>
          <p:cNvPr id="11" name="Picture 10"/>
          <p:cNvPicPr>
            <a:picLocks noChangeAspect="1"/>
          </p:cNvPicPr>
          <p:nvPr/>
        </p:nvPicPr>
        <p:blipFill>
          <a:blip r:embed="rId4"/>
          <a:stretch>
            <a:fillRect/>
          </a:stretch>
        </p:blipFill>
        <p:spPr>
          <a:xfrm>
            <a:off x="-25090" y="6315409"/>
            <a:ext cx="9187073" cy="542591"/>
          </a:xfrm>
          <a:prstGeom prst="rect">
            <a:avLst/>
          </a:prstGeom>
        </p:spPr>
      </p:pic>
      <p:pic>
        <p:nvPicPr>
          <p:cNvPr id="3" name="Picture 2"/>
          <p:cNvPicPr>
            <a:picLocks noChangeAspect="1"/>
          </p:cNvPicPr>
          <p:nvPr/>
        </p:nvPicPr>
        <p:blipFill>
          <a:blip r:embed="rId5"/>
          <a:stretch>
            <a:fillRect/>
          </a:stretch>
        </p:blipFill>
        <p:spPr>
          <a:xfrm>
            <a:off x="3606534" y="3662507"/>
            <a:ext cx="457240" cy="457240"/>
          </a:xfrm>
          <a:prstGeom prst="rect">
            <a:avLst/>
          </a:prstGeom>
          <a:ln>
            <a:solidFill>
              <a:schemeClr val="tx1"/>
            </a:solidFill>
            <a:prstDash val="solid"/>
          </a:ln>
        </p:spPr>
      </p:pic>
    </p:spTree>
    <p:extLst>
      <p:ext uri="{BB962C8B-B14F-4D97-AF65-F5344CB8AC3E}">
        <p14:creationId xmlns:p14="http://schemas.microsoft.com/office/powerpoint/2010/main" val="1905302317"/>
      </p:ext>
    </p:extLst>
  </p:cSld>
  <p:clrMapOvr>
    <a:masterClrMapping/>
  </p:clrMapOvr>
  <p:transition spd="med">
    <p:pull dir="d"/>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22960" y="286603"/>
            <a:ext cx="7543800" cy="1450757"/>
          </a:xfrm>
        </p:spPr>
        <p:txBody>
          <a:bodyPr>
            <a:normAutofit/>
          </a:bodyPr>
          <a:lstStyle/>
          <a:p>
            <a:r>
              <a:rPr lang="en-US" dirty="0"/>
              <a:t>Practical matters – this is a regional fellowship</a:t>
            </a:r>
          </a:p>
        </p:txBody>
      </p:sp>
      <p:graphicFrame>
        <p:nvGraphicFramePr>
          <p:cNvPr id="104454" name="Content Placeholder 5">
            <a:extLst>
              <a:ext uri="{FF2B5EF4-FFF2-40B4-BE49-F238E27FC236}">
                <a16:creationId xmlns:a16="http://schemas.microsoft.com/office/drawing/2014/main" id="{41B84F7C-4EAF-48B1-AE89-9079C4102FFD}"/>
              </a:ext>
            </a:extLst>
          </p:cNvPr>
          <p:cNvGraphicFramePr>
            <a:graphicFrameLocks noGrp="1"/>
          </p:cNvGraphicFramePr>
          <p:nvPr>
            <p:ph idx="1"/>
            <p:extLst>
              <p:ext uri="{D42A27DB-BD31-4B8C-83A1-F6EECF244321}">
                <p14:modId xmlns:p14="http://schemas.microsoft.com/office/powerpoint/2010/main" val="798161582"/>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0179596"/>
      </p:ext>
    </p:extLst>
  </p:cSld>
  <p:clrMapOvr>
    <a:masterClrMapping/>
  </p:clrMapOvr>
  <p:transition spd="med">
    <p:pull dir="d"/>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3600" dirty="0">
                <a:solidFill>
                  <a:srgbClr val="FFFFFF"/>
                </a:solidFill>
              </a:rPr>
              <a:t>Summary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ounded Rectangle 14">
            <a:extLst>
              <a:ext uri="{FF2B5EF4-FFF2-40B4-BE49-F238E27FC236}">
                <a16:creationId xmlns:a16="http://schemas.microsoft.com/office/drawing/2014/main" id="{5D067CF5-780E-9545-BE8C-3B807DF49D5A}"/>
              </a:ext>
            </a:extLst>
          </p:cNvPr>
          <p:cNvSpPr/>
          <p:nvPr/>
        </p:nvSpPr>
        <p:spPr>
          <a:xfrm>
            <a:off x="3438584" y="1465826"/>
            <a:ext cx="5340626" cy="3926347"/>
          </a:xfrm>
          <a:prstGeom prst="round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marL="347663" indent="-233363" defTabSz="1171575">
              <a:lnSpc>
                <a:spcPts val="2880"/>
              </a:lnSpc>
              <a:buClr>
                <a:schemeClr val="accent4"/>
              </a:buClr>
              <a:buSzPct val="110000"/>
              <a:buFont typeface="Arial" panose="020B0604020202020204" pitchFamily="34" charset="0"/>
              <a:buChar char="•"/>
            </a:pPr>
            <a:r>
              <a:rPr lang="en-US" sz="2400" dirty="0">
                <a:solidFill>
                  <a:schemeClr val="tx1"/>
                </a:solidFill>
              </a:rPr>
              <a:t>Comprehensive Training</a:t>
            </a:r>
          </a:p>
          <a:p>
            <a:pPr marL="747713" lvl="4" indent="-284163" defTabSz="1171575">
              <a:lnSpc>
                <a:spcPts val="2880"/>
              </a:lnSpc>
              <a:buClr>
                <a:schemeClr val="accent4"/>
              </a:buClr>
              <a:buFont typeface="Garamond" panose="02020404030301010803" pitchFamily="18" charset="0"/>
              <a:buChar char="◦"/>
            </a:pPr>
            <a:r>
              <a:rPr lang="en-US" sz="2000" dirty="0">
                <a:solidFill>
                  <a:schemeClr val="tx1"/>
                </a:solidFill>
              </a:rPr>
              <a:t>Clinical, surgical, all aspects</a:t>
            </a:r>
          </a:p>
          <a:p>
            <a:pPr marL="347663" indent="-233363" defTabSz="1171575">
              <a:lnSpc>
                <a:spcPts val="2880"/>
              </a:lnSpc>
              <a:buClr>
                <a:schemeClr val="accent4"/>
              </a:buClr>
              <a:buSzPct val="110000"/>
              <a:buFont typeface="Arial" panose="020B0604020202020204" pitchFamily="34" charset="0"/>
              <a:buChar char="•"/>
            </a:pPr>
            <a:r>
              <a:rPr lang="en-US" sz="2400" dirty="0">
                <a:solidFill>
                  <a:schemeClr val="tx1"/>
                </a:solidFill>
              </a:rPr>
              <a:t>Integrated into larger Head and Neck/SBS program</a:t>
            </a:r>
          </a:p>
          <a:p>
            <a:pPr marL="347663" indent="-233363" defTabSz="1171575">
              <a:lnSpc>
                <a:spcPts val="2880"/>
              </a:lnSpc>
              <a:buClr>
                <a:schemeClr val="accent4"/>
              </a:buClr>
              <a:buSzPct val="110000"/>
              <a:buFont typeface="Arial" panose="020B0604020202020204" pitchFamily="34" charset="0"/>
              <a:buChar char="•"/>
            </a:pPr>
            <a:r>
              <a:rPr lang="en-US" sz="2400" dirty="0">
                <a:solidFill>
                  <a:schemeClr val="tx1"/>
                </a:solidFill>
              </a:rPr>
              <a:t>Key clinical responsibilities</a:t>
            </a:r>
          </a:p>
          <a:p>
            <a:pPr marL="347663" indent="-233363" defTabSz="1171575">
              <a:lnSpc>
                <a:spcPts val="2880"/>
              </a:lnSpc>
              <a:buClr>
                <a:schemeClr val="accent4"/>
              </a:buClr>
              <a:buSzPct val="110000"/>
              <a:buFont typeface="Arial" panose="020B0604020202020204" pitchFamily="34" charset="0"/>
              <a:buChar char="•"/>
            </a:pPr>
            <a:r>
              <a:rPr lang="en-US" sz="2400" dirty="0">
                <a:solidFill>
                  <a:schemeClr val="tx1"/>
                </a:solidFill>
              </a:rPr>
              <a:t>Abundant research opportunities</a:t>
            </a:r>
          </a:p>
          <a:p>
            <a:pPr marL="347663" indent="-233363" defTabSz="1171575">
              <a:lnSpc>
                <a:spcPts val="2880"/>
              </a:lnSpc>
              <a:buClr>
                <a:schemeClr val="accent4"/>
              </a:buClr>
              <a:buSzPct val="110000"/>
              <a:buFont typeface="Arial" panose="020B0604020202020204" pitchFamily="34" charset="0"/>
              <a:buChar char="•"/>
            </a:pPr>
            <a:r>
              <a:rPr lang="en-US" sz="2400" dirty="0">
                <a:solidFill>
                  <a:schemeClr val="tx1"/>
                </a:solidFill>
              </a:rPr>
              <a:t>Progressive responsibility in OR and patient care</a:t>
            </a:r>
          </a:p>
          <a:p>
            <a:pPr algn="ctr"/>
            <a:endParaRPr lang="en-US" dirty="0">
              <a:solidFill>
                <a:schemeClr val="accent1"/>
              </a:solidFill>
            </a:endParaRPr>
          </a:p>
        </p:txBody>
      </p:sp>
    </p:spTree>
    <p:extLst>
      <p:ext uri="{BB962C8B-B14F-4D97-AF65-F5344CB8AC3E}">
        <p14:creationId xmlns:p14="http://schemas.microsoft.com/office/powerpoint/2010/main" val="1127351298"/>
      </p:ext>
    </p:extLst>
  </p:cSld>
  <p:clrMapOvr>
    <a:masterClrMapping/>
  </p:clrMapOvr>
  <p:transition spd="med">
    <p:pull dir="d"/>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normAutofit/>
          </a:bodyPr>
          <a:lstStyle/>
          <a:p>
            <a:pPr eaLnBrk="1" hangingPunct="1"/>
            <a:r>
              <a:rPr lang="en-US"/>
              <a:t>The LSU Neurotology-</a:t>
            </a:r>
            <a:br>
              <a:rPr lang="en-US"/>
            </a:br>
            <a:r>
              <a:rPr lang="en-US"/>
              <a:t>Skull Base Fellowship</a:t>
            </a:r>
            <a:endParaRPr lang="en-US" i="1">
              <a:latin typeface="Garamond" pitchFamily="18" charset="0"/>
            </a:endParaRPr>
          </a:p>
        </p:txBody>
      </p:sp>
      <p:graphicFrame>
        <p:nvGraphicFramePr>
          <p:cNvPr id="276488" name="Rectangle 6">
            <a:extLst>
              <a:ext uri="{FF2B5EF4-FFF2-40B4-BE49-F238E27FC236}">
                <a16:creationId xmlns:a16="http://schemas.microsoft.com/office/drawing/2014/main" id="{EF02BA57-6B2A-4707-BA46-FE518445CC43}"/>
              </a:ext>
            </a:extLst>
          </p:cNvPr>
          <p:cNvGraphicFramePr>
            <a:graphicFrameLocks noGrp="1"/>
          </p:cNvGraphicFramePr>
          <p:nvPr>
            <p:ph idx="1"/>
            <p:extLst>
              <p:ext uri="{D42A27DB-BD31-4B8C-83A1-F6EECF244321}">
                <p14:modId xmlns:p14="http://schemas.microsoft.com/office/powerpoint/2010/main" val="1992111676"/>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6998527"/>
      </p:ext>
    </p:extLst>
  </p:cSld>
  <p:clrMapOvr>
    <a:masterClrMapping/>
  </p:clrMapOvr>
  <p:transition spd="med">
    <p:pull dir="d"/>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51866"/>
          </a:xfrm>
        </p:spPr>
        <p:txBody>
          <a:bodyPr>
            <a:normAutofit/>
          </a:bodyPr>
          <a:lstStyle/>
          <a:p>
            <a:r>
              <a:rPr lang="en-US" dirty="0"/>
              <a:t>Program Sites</a:t>
            </a:r>
          </a:p>
        </p:txBody>
      </p:sp>
      <p:graphicFrame>
        <p:nvGraphicFramePr>
          <p:cNvPr id="5" name="Content Placeholder 2">
            <a:extLst>
              <a:ext uri="{FF2B5EF4-FFF2-40B4-BE49-F238E27FC236}">
                <a16:creationId xmlns:a16="http://schemas.microsoft.com/office/drawing/2014/main" id="{AE3426FD-9A3A-445C-9179-B12365118DBC}"/>
              </a:ext>
            </a:extLst>
          </p:cNvPr>
          <p:cNvGraphicFramePr>
            <a:graphicFrameLocks noGrp="1"/>
          </p:cNvGraphicFramePr>
          <p:nvPr>
            <p:ph idx="1"/>
            <p:extLst>
              <p:ext uri="{D42A27DB-BD31-4B8C-83A1-F6EECF244321}">
                <p14:modId xmlns:p14="http://schemas.microsoft.com/office/powerpoint/2010/main" val="4108026317"/>
              </p:ext>
            </p:extLst>
          </p:nvPr>
        </p:nvGraphicFramePr>
        <p:xfrm>
          <a:off x="822722" y="1338472"/>
          <a:ext cx="7543800" cy="5232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106564"/>
      </p:ext>
    </p:extLst>
  </p:cSld>
  <p:clrMapOvr>
    <a:masterClrMapping/>
  </p:clrMapOvr>
  <p:transition spd="med">
    <p:pull dir="d"/>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A1559B14-BB6E-F94A-81D9-845EF4B4903C}"/>
              </a:ext>
            </a:extLst>
          </p:cNvPr>
          <p:cNvGraphicFramePr>
            <a:graphicFrameLocks noGrp="1"/>
          </p:cNvGraphicFramePr>
          <p:nvPr>
            <p:ph sz="half" idx="1"/>
            <p:extLst>
              <p:ext uri="{D42A27DB-BD31-4B8C-83A1-F6EECF244321}">
                <p14:modId xmlns:p14="http://schemas.microsoft.com/office/powerpoint/2010/main" val="826028704"/>
              </p:ext>
            </p:extLst>
          </p:nvPr>
        </p:nvGraphicFramePr>
        <p:xfrm>
          <a:off x="364435" y="296602"/>
          <a:ext cx="4038600" cy="5648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Content Placeholder 17">
            <a:extLst>
              <a:ext uri="{FF2B5EF4-FFF2-40B4-BE49-F238E27FC236}">
                <a16:creationId xmlns:a16="http://schemas.microsoft.com/office/drawing/2014/main" id="{24FC2095-6F58-A04D-A79A-6CCC31A2A8F0}"/>
              </a:ext>
            </a:extLst>
          </p:cNvPr>
          <p:cNvGraphicFramePr>
            <a:graphicFrameLocks noGrp="1"/>
          </p:cNvGraphicFramePr>
          <p:nvPr>
            <p:ph sz="half" idx="2"/>
            <p:extLst>
              <p:ext uri="{D42A27DB-BD31-4B8C-83A1-F6EECF244321}">
                <p14:modId xmlns:p14="http://schemas.microsoft.com/office/powerpoint/2010/main" val="2039673099"/>
              </p:ext>
            </p:extLst>
          </p:nvPr>
        </p:nvGraphicFramePr>
        <p:xfrm>
          <a:off x="4572000" y="296602"/>
          <a:ext cx="4038600" cy="51897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44" y="6312658"/>
            <a:ext cx="9162288" cy="543593"/>
          </a:xfrm>
          <a:prstGeom prst="rect">
            <a:avLst/>
          </a:prstGeom>
        </p:spPr>
      </p:pic>
    </p:spTree>
    <p:extLst>
      <p:ext uri="{BB962C8B-B14F-4D97-AF65-F5344CB8AC3E}">
        <p14:creationId xmlns:p14="http://schemas.microsoft.com/office/powerpoint/2010/main" val="3631476476"/>
      </p:ext>
    </p:extLst>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2960" y="286604"/>
            <a:ext cx="7543800" cy="1112815"/>
          </a:xfrm>
          <a:solidFill>
            <a:schemeClr val="accent6"/>
          </a:solidFill>
          <a:ln w="25400">
            <a:solidFill>
              <a:schemeClr val="accent6"/>
            </a:solidFill>
          </a:ln>
        </p:spPr>
        <p:txBody>
          <a:bodyPr>
            <a:normAutofit/>
          </a:bodyPr>
          <a:lstStyle/>
          <a:p>
            <a:pPr algn="ctr" eaLnBrk="1" hangingPunct="1"/>
            <a:r>
              <a:rPr lang="en-US" b="1" dirty="0">
                <a:solidFill>
                  <a:schemeClr val="bg1"/>
                </a:solidFill>
              </a:rPr>
              <a:t>LSU ENT Clinical Faculty</a:t>
            </a:r>
            <a:endParaRPr lang="en-US" b="1" dirty="0">
              <a:solidFill>
                <a:schemeClr val="bg1"/>
              </a:solidFill>
              <a:latin typeface="Garamond" pitchFamily="18" charset="0"/>
            </a:endParaRPr>
          </a:p>
        </p:txBody>
      </p:sp>
      <p:sp>
        <p:nvSpPr>
          <p:cNvPr id="7171" name="Rectangle 3"/>
          <p:cNvSpPr>
            <a:spLocks noGrp="1" noChangeArrowheads="1"/>
          </p:cNvSpPr>
          <p:nvPr>
            <p:ph idx="1"/>
          </p:nvPr>
        </p:nvSpPr>
        <p:spPr>
          <a:xfrm>
            <a:off x="822959" y="1399419"/>
            <a:ext cx="7543801" cy="4484542"/>
          </a:xfrm>
          <a:solidFill>
            <a:schemeClr val="bg1"/>
          </a:solidFill>
          <a:ln w="25400">
            <a:solidFill>
              <a:schemeClr val="accent6"/>
            </a:solidFill>
          </a:ln>
        </p:spPr>
        <p:txBody>
          <a:bodyPr numCol="2">
            <a:normAutofit/>
          </a:bodyPr>
          <a:lstStyle/>
          <a:p>
            <a:pPr>
              <a:lnSpc>
                <a:spcPct val="100000"/>
              </a:lnSpc>
              <a:spcBef>
                <a:spcPts val="0"/>
              </a:spcBef>
              <a:spcAft>
                <a:spcPts val="0"/>
              </a:spcAft>
              <a:buClr>
                <a:schemeClr val="accent6"/>
              </a:buClr>
              <a:buSzPct val="110000"/>
              <a:buFont typeface="Arial" panose="020B0604020202020204" pitchFamily="34" charset="0"/>
              <a:buChar char="•"/>
            </a:pPr>
            <a:r>
              <a:rPr lang="en-US" sz="2200" dirty="0"/>
              <a:t>Lacey Adkins,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Phillip Allen,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Moises Arriaga,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Bradley </a:t>
            </a:r>
            <a:r>
              <a:rPr lang="en-US" sz="2200" dirty="0" err="1"/>
              <a:t>Chastant</a:t>
            </a:r>
            <a:r>
              <a:rPr lang="en-US" sz="2200" dirty="0"/>
              <a:t>,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Jill D’Souza,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Michael Dunham,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Adele Evans,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Andrew </a:t>
            </a:r>
            <a:r>
              <a:rPr lang="en-US" sz="2200" dirty="0" err="1"/>
              <a:t>Fuson</a:t>
            </a:r>
            <a:r>
              <a:rPr lang="en-US" sz="2200" dirty="0"/>
              <a:t>,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Celeste Gary,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Nathan </a:t>
            </a:r>
            <a:r>
              <a:rPr lang="en-US" sz="2200" dirty="0" err="1"/>
              <a:t>Grohmann</a:t>
            </a:r>
            <a:r>
              <a:rPr lang="en-US" sz="2200" dirty="0"/>
              <a:t>,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Michael </a:t>
            </a:r>
            <a:r>
              <a:rPr lang="en-US" sz="2200" dirty="0" err="1"/>
              <a:t>Hagmann</a:t>
            </a:r>
            <a:r>
              <a:rPr lang="en-US" sz="2200" dirty="0"/>
              <a:t>,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Stephen Hernandez,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Joel Jones,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Kevin McLaughlin,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Belinda Mantle,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Ashley Mays,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Andrew McWhorter,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Robert </a:t>
            </a:r>
            <a:r>
              <a:rPr lang="en-US" sz="2200" dirty="0" err="1"/>
              <a:t>Peden</a:t>
            </a:r>
            <a:r>
              <a:rPr lang="en-US" sz="2200" dirty="0"/>
              <a:t>,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Laura </a:t>
            </a:r>
            <a:r>
              <a:rPr lang="en-US" sz="2200" dirty="0" err="1"/>
              <a:t>Pelaez</a:t>
            </a:r>
            <a:r>
              <a:rPr lang="en-US" sz="2200" dirty="0"/>
              <a:t>,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Mark </a:t>
            </a:r>
            <a:r>
              <a:rPr lang="en-US" sz="2200" dirty="0" err="1"/>
              <a:t>Petitjean</a:t>
            </a:r>
            <a:r>
              <a:rPr lang="en-US" sz="2200" dirty="0"/>
              <a:t>,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Justin </a:t>
            </a:r>
            <a:r>
              <a:rPr lang="en-US" sz="2200" dirty="0" err="1"/>
              <a:t>Sowder</a:t>
            </a:r>
            <a:r>
              <a:rPr lang="en-US" sz="2200" dirty="0"/>
              <a:t>,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Larissa Sweeny,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Jairo Torres,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James Walker, MD</a:t>
            </a:r>
          </a:p>
          <a:p>
            <a:pPr>
              <a:lnSpc>
                <a:spcPct val="100000"/>
              </a:lnSpc>
              <a:spcBef>
                <a:spcPts val="0"/>
              </a:spcBef>
              <a:spcAft>
                <a:spcPts val="0"/>
              </a:spcAft>
              <a:buClr>
                <a:schemeClr val="accent6"/>
              </a:buClr>
              <a:buSzPct val="110000"/>
              <a:buFont typeface="Arial" panose="020B0604020202020204" pitchFamily="34" charset="0"/>
              <a:buChar char="•"/>
            </a:pPr>
            <a:r>
              <a:rPr lang="en-US" sz="2200" dirty="0"/>
              <a:t>Rohan </a:t>
            </a:r>
            <a:r>
              <a:rPr lang="en-US" sz="2200" dirty="0" err="1"/>
              <a:t>Walvekar</a:t>
            </a:r>
            <a:r>
              <a:rPr lang="en-US" sz="2200" dirty="0"/>
              <a:t>, MD</a:t>
            </a:r>
          </a:p>
          <a:p>
            <a:pPr>
              <a:lnSpc>
                <a:spcPct val="100000"/>
              </a:lnSpc>
              <a:spcBef>
                <a:spcPts val="200"/>
              </a:spcBef>
            </a:pPr>
            <a:endParaRPr lang="en-US" dirty="0">
              <a:latin typeface="Garamond" pitchFamily="18" charset="0"/>
            </a:endParaRPr>
          </a:p>
        </p:txBody>
      </p:sp>
      <p:pic>
        <p:nvPicPr>
          <p:cNvPr id="2" name="Picture 1"/>
          <p:cNvPicPr>
            <a:picLocks noChangeAspect="1"/>
          </p:cNvPicPr>
          <p:nvPr/>
        </p:nvPicPr>
        <p:blipFill>
          <a:blip r:embed="rId3"/>
          <a:stretch>
            <a:fillRect/>
          </a:stretch>
        </p:blipFill>
        <p:spPr>
          <a:xfrm>
            <a:off x="-37407" y="6315409"/>
            <a:ext cx="9199389" cy="542591"/>
          </a:xfrm>
          <a:prstGeom prst="rect">
            <a:avLst/>
          </a:prstGeom>
        </p:spPr>
      </p:pic>
    </p:spTree>
    <p:extLst>
      <p:ext uri="{BB962C8B-B14F-4D97-AF65-F5344CB8AC3E}">
        <p14:creationId xmlns:p14="http://schemas.microsoft.com/office/powerpoint/2010/main" val="3433580230"/>
      </p:ext>
    </p:extLst>
  </p:cSld>
  <p:clrMapOvr>
    <a:masterClrMapping/>
  </p:clrMapOvr>
  <p:transition spd="med">
    <p:pull dir="d"/>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EFA996-9447-4A4C-B4B1-6958A2CE0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C9C6ED-FD31-4E10-99F5-48CEB4067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p:cNvSpPr>
            <a:spLocks noGrp="1"/>
          </p:cNvSpPr>
          <p:nvPr>
            <p:ph type="title"/>
          </p:nvPr>
        </p:nvSpPr>
        <p:spPr>
          <a:xfrm>
            <a:off x="800100" y="5252936"/>
            <a:ext cx="7543800" cy="1028715"/>
          </a:xfrm>
        </p:spPr>
        <p:txBody>
          <a:bodyPr>
            <a:normAutofit/>
          </a:bodyPr>
          <a:lstStyle/>
          <a:p>
            <a:pPr algn="ctr"/>
            <a:r>
              <a:rPr lang="en-US" dirty="0">
                <a:solidFill>
                  <a:srgbClr val="FFFFFF"/>
                </a:solidFill>
              </a:rPr>
              <a:t>Fellowship Philosophy</a:t>
            </a:r>
          </a:p>
        </p:txBody>
      </p:sp>
      <p:sp>
        <p:nvSpPr>
          <p:cNvPr id="17" name="Rectangle 16">
            <a:extLst>
              <a:ext uri="{FF2B5EF4-FFF2-40B4-BE49-F238E27FC236}">
                <a16:creationId xmlns:a16="http://schemas.microsoft.com/office/drawing/2014/main" id="{79D24EB7-9554-4EE1-B384-E93B7FE9B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43BF0C1E-419A-4F4A-B7EC-CA56035C8D9D}"/>
              </a:ext>
            </a:extLst>
          </p:cNvPr>
          <p:cNvGraphicFramePr>
            <a:graphicFrameLocks noGrp="1"/>
          </p:cNvGraphicFramePr>
          <p:nvPr>
            <p:ph idx="1"/>
            <p:extLst>
              <p:ext uri="{D42A27DB-BD31-4B8C-83A1-F6EECF244321}">
                <p14:modId xmlns:p14="http://schemas.microsoft.com/office/powerpoint/2010/main" val="2514846144"/>
              </p:ext>
            </p:extLst>
          </p:nvPr>
        </p:nvGraphicFramePr>
        <p:xfrm>
          <a:off x="482599" y="643467"/>
          <a:ext cx="8175358"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681026"/>
      </p:ext>
    </p:extLst>
  </p:cSld>
  <p:clrMapOvr>
    <a:masterClrMapping/>
  </p:clrMapOvr>
  <p:transition spd="med">
    <p:pull dir="d"/>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88899" y="123030"/>
            <a:ext cx="5680087" cy="1566070"/>
          </a:xfrm>
        </p:spPr>
        <p:txBody>
          <a:bodyPr>
            <a:noAutofit/>
          </a:bodyPr>
          <a:lstStyle/>
          <a:p>
            <a:r>
              <a:rPr lang="en-US" sz="4400" dirty="0"/>
              <a:t>Our Lady of the Lake </a:t>
            </a:r>
            <a:br>
              <a:rPr lang="en-US" sz="4400" dirty="0"/>
            </a:br>
            <a:r>
              <a:rPr lang="en-US" sz="4400" dirty="0"/>
              <a:t>Regional Medical Center</a:t>
            </a:r>
          </a:p>
        </p:txBody>
      </p:sp>
      <p:graphicFrame>
        <p:nvGraphicFramePr>
          <p:cNvPr id="5" name="Content Placeholder 4">
            <a:extLst>
              <a:ext uri="{FF2B5EF4-FFF2-40B4-BE49-F238E27FC236}">
                <a16:creationId xmlns:a16="http://schemas.microsoft.com/office/drawing/2014/main" id="{5FA08BE8-38B1-1742-8103-E6091F3AA85A}"/>
              </a:ext>
            </a:extLst>
          </p:cNvPr>
          <p:cNvGraphicFramePr>
            <a:graphicFrameLocks noGrp="1"/>
          </p:cNvGraphicFramePr>
          <p:nvPr>
            <p:ph idx="1"/>
            <p:extLst>
              <p:ext uri="{D42A27DB-BD31-4B8C-83A1-F6EECF244321}">
                <p14:modId xmlns:p14="http://schemas.microsoft.com/office/powerpoint/2010/main" val="2815964268"/>
              </p:ext>
            </p:extLst>
          </p:nvPr>
        </p:nvGraphicFramePr>
        <p:xfrm>
          <a:off x="685800" y="1868558"/>
          <a:ext cx="8062784" cy="416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5957"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768987" y="123030"/>
            <a:ext cx="3246061" cy="2162971"/>
          </a:xfrm>
          <a:prstGeom prst="rect">
            <a:avLst/>
          </a:prstGeom>
          <a:noFill/>
          <a:ln w="9525">
            <a:noFill/>
            <a:miter lim="800000"/>
            <a:headEnd/>
            <a:tailEnd/>
          </a:ln>
        </p:spPr>
      </p:pic>
      <p:pic>
        <p:nvPicPr>
          <p:cNvPr id="2" name="Picture 1"/>
          <p:cNvPicPr>
            <a:picLocks noChangeAspect="1"/>
          </p:cNvPicPr>
          <p:nvPr/>
        </p:nvPicPr>
        <p:blipFill>
          <a:blip r:embed="rId8"/>
          <a:stretch>
            <a:fillRect/>
          </a:stretch>
        </p:blipFill>
        <p:spPr>
          <a:xfrm>
            <a:off x="-29603" y="6315409"/>
            <a:ext cx="9173603" cy="542591"/>
          </a:xfrm>
          <a:prstGeom prst="rect">
            <a:avLst/>
          </a:prstGeom>
        </p:spPr>
      </p:pic>
    </p:spTree>
    <p:extLst>
      <p:ext uri="{BB962C8B-B14F-4D97-AF65-F5344CB8AC3E}">
        <p14:creationId xmlns:p14="http://schemas.microsoft.com/office/powerpoint/2010/main" val="3578194640"/>
      </p:ext>
    </p:extLst>
  </p:cSld>
  <p:clrMapOvr>
    <a:masterClrMapping/>
  </p:clrMapOvr>
  <p:transition spd="med">
    <p:pull dir="d"/>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286605"/>
            <a:ext cx="8441634" cy="1065118"/>
          </a:xfrm>
        </p:spPr>
        <p:txBody>
          <a:bodyPr>
            <a:normAutofit/>
          </a:bodyPr>
          <a:lstStyle/>
          <a:p>
            <a:pPr algn="ctr"/>
            <a:r>
              <a:rPr lang="en-US" dirty="0"/>
              <a:t>Clinical Resources – Baton Rouge</a:t>
            </a:r>
          </a:p>
        </p:txBody>
      </p:sp>
      <p:graphicFrame>
        <p:nvGraphicFramePr>
          <p:cNvPr id="5" name="Content Placeholder 2">
            <a:extLst>
              <a:ext uri="{FF2B5EF4-FFF2-40B4-BE49-F238E27FC236}">
                <a16:creationId xmlns:a16="http://schemas.microsoft.com/office/drawing/2014/main" id="{D596AE4D-312A-4E1E-9CCC-CD6D96529284}"/>
              </a:ext>
            </a:extLst>
          </p:cNvPr>
          <p:cNvGraphicFramePr>
            <a:graphicFrameLocks noGrp="1"/>
          </p:cNvGraphicFramePr>
          <p:nvPr>
            <p:ph idx="1"/>
            <p:extLst>
              <p:ext uri="{D42A27DB-BD31-4B8C-83A1-F6EECF244321}">
                <p14:modId xmlns:p14="http://schemas.microsoft.com/office/powerpoint/2010/main" val="809938059"/>
              </p:ext>
            </p:extLst>
          </p:nvPr>
        </p:nvGraphicFramePr>
        <p:xfrm>
          <a:off x="822721" y="1484243"/>
          <a:ext cx="7777939" cy="44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693931"/>
      </p:ext>
    </p:extLst>
  </p:cSld>
  <p:clrMapOvr>
    <a:masterClrMapping/>
  </p:clrMapOvr>
  <p:transition spd="med">
    <p:pull dir="d"/>
  </p:transition>
</p:sld>
</file>

<file path=ppt/theme/theme1.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1384</Words>
  <Application>Microsoft Macintosh PowerPoint</Application>
  <PresentationFormat>On-screen Show (4:3)</PresentationFormat>
  <Paragraphs>276</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Courier New</vt:lpstr>
      <vt:lpstr>Garamond</vt:lpstr>
      <vt:lpstr>Wingdings</vt:lpstr>
      <vt:lpstr>Retrospect</vt:lpstr>
      <vt:lpstr>LSU/OLOL Neurotology Fellowship</vt:lpstr>
      <vt:lpstr>Overview</vt:lpstr>
      <vt:lpstr>The LSU Neurotology- Skull Base Fellowship</vt:lpstr>
      <vt:lpstr>Program Sites</vt:lpstr>
      <vt:lpstr>PowerPoint Presentation</vt:lpstr>
      <vt:lpstr>LSU ENT Clinical Faculty</vt:lpstr>
      <vt:lpstr>Fellowship Philosophy</vt:lpstr>
      <vt:lpstr>Our Lady of the Lake  Regional Medical Center</vt:lpstr>
      <vt:lpstr>Clinical Resources – Baton Rouge</vt:lpstr>
      <vt:lpstr>West Jefferson Medical Center</vt:lpstr>
      <vt:lpstr>Research Resources</vt:lpstr>
      <vt:lpstr>Fellow Research Presentations/Publications</vt:lpstr>
      <vt:lpstr>Fellow Research Presentations/Publications (continued)</vt:lpstr>
      <vt:lpstr>Fellow Research Presentations/Publications (continued)</vt:lpstr>
      <vt:lpstr>Fellow Research Presentations/Publications (continued)</vt:lpstr>
      <vt:lpstr>LSU Temporal Bone Dissection Course  Three Annual Courses with National Faculty</vt:lpstr>
      <vt:lpstr>PowerPoint Presentation</vt:lpstr>
      <vt:lpstr>Fellow Operative Experience 2013-2020 (Average per Fellow over 2 Years)</vt:lpstr>
      <vt:lpstr>Rotations/Schedule  Daily Schedule</vt:lpstr>
      <vt:lpstr>Rotations/Schedule  Off-Service Rotations</vt:lpstr>
      <vt:lpstr>Rotations/Schedule  Didactics</vt:lpstr>
      <vt:lpstr>Rotations/Schedule Responsibilities</vt:lpstr>
      <vt:lpstr>LSU Otolaryngology Overview</vt:lpstr>
      <vt:lpstr>PowerPoint Presentation</vt:lpstr>
      <vt:lpstr>Practical matters – this is a regional fellowship</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2021-03-23T20:57:03Z</dcterms:created>
  <dcterms:modified xsi:type="dcterms:W3CDTF">2021-07-05T23:12:45Z</dcterms:modified>
</cp:coreProperties>
</file>